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300" r:id="rId8"/>
    <p:sldId id="263" r:id="rId9"/>
    <p:sldId id="299" r:id="rId10"/>
    <p:sldId id="301" r:id="rId11"/>
    <p:sldId id="262" r:id="rId12"/>
    <p:sldId id="264" r:id="rId13"/>
    <p:sldId id="265" r:id="rId14"/>
    <p:sldId id="302" r:id="rId15"/>
    <p:sldId id="267" r:id="rId16"/>
    <p:sldId id="298" r:id="rId17"/>
    <p:sldId id="307" r:id="rId18"/>
    <p:sldId id="271" r:id="rId19"/>
    <p:sldId id="303" r:id="rId20"/>
    <p:sldId id="269" r:id="rId21"/>
    <p:sldId id="306" r:id="rId22"/>
    <p:sldId id="275" r:id="rId23"/>
    <p:sldId id="305" r:id="rId24"/>
    <p:sldId id="304" r:id="rId25"/>
    <p:sldId id="278" r:id="rId26"/>
  </p:sldIdLst>
  <p:sldSz cx="9144000" cy="5143500" type="screen16x9"/>
  <p:notesSz cx="6858000" cy="9144000"/>
  <p:embeddedFontLst>
    <p:embeddedFont>
      <p:font typeface="Advent Pro" pitchFamily="2" charset="77"/>
      <p:regular r:id="rId28"/>
      <p:bold r:id="rId29"/>
      <p:italic r:id="rId30"/>
      <p:boldItalic r:id="rId31"/>
    </p:embeddedFont>
    <p:embeddedFont>
      <p:font typeface="Advent Pro Medium" pitchFamily="2" charset="77"/>
      <p:regular r:id="rId32"/>
      <p:bold r:id="rId33"/>
      <p:italic r:id="rId34"/>
      <p:boldItalic r:id="rId35"/>
    </p:embeddedFont>
    <p:embeddedFont>
      <p:font typeface="Lato" panose="020F0502020204030203" pitchFamily="34" charset="0"/>
      <p:regular r:id="rId36"/>
      <p:bold r:id="rId37"/>
      <p:italic r:id="rId38"/>
      <p:boldItalic r:id="rId39"/>
    </p:embeddedFont>
    <p:embeddedFont>
      <p:font typeface="Lato Black" panose="020F0502020204030204" pitchFamily="34" charset="0"/>
      <p:bold r:id="rId40"/>
      <p:italic r:id="rId41"/>
      <p:boldItalic r:id="rId42"/>
    </p:embeddedFont>
    <p:embeddedFont>
      <p:font typeface="Orbitron" pitchFamily="2" charset="0"/>
      <p:regular r:id="rId43"/>
      <p:bold r:id="rId44"/>
    </p:embeddedFont>
    <p:embeddedFont>
      <p:font typeface="Orbitron ExtraBold" pitchFamily="2" charset="0"/>
      <p:bold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FF47890-B7B3-494B-9043-84CFB75FE9BF}">
  <a:tblStyle styleId="{7FF47890-B7B3-494B-9043-84CFB75FE9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130"/>
    <p:restoredTop sz="83151"/>
  </p:normalViewPr>
  <p:slideViewPr>
    <p:cSldViewPr snapToGrid="0">
      <p:cViewPr varScale="1">
        <p:scale>
          <a:sx n="125" d="100"/>
          <a:sy n="125" d="100"/>
        </p:scale>
        <p:origin x="160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988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2" name="Google Shape;5792;g6edfa80311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3" name="Google Shape;5793;g6edfa80311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3" name="Google Shape;5903;g6edfa80311_0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4" name="Google Shape;5904;g6edfa80311_0_1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6" name="Google Shape;5926;g6edfa80311_0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7" name="Google Shape;5927;g6edfa80311_0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ELF has symbols, BIN is usually stripped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Loaded offset missing in BIN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6" name="Google Shape;5926;g6edfa80311_0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7" name="Google Shape;5927;g6edfa80311_0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0719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1" name="Google Shape;6021;g6edfa80311_0_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2" name="Google Shape;6022;g6edfa80311_0_1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6" name="Google Shape;5926;g6edfa80311_0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7" name="Google Shape;5927;g6edfa80311_0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5372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6" name="Google Shape;6786;g6edfa80311_0_35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7" name="Google Shape;6787;g6edfa80311_0_35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9" name="Google Shape;6179;g6edfa80311_0_3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0" name="Google Shape;6180;g6edfa80311_0_3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01800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9" name="Google Shape;6179;g6edfa80311_0_3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0" name="Google Shape;6180;g6edfa80311_0_3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" name="Google Shape;5580;g6edfa80311_0_37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1" name="Google Shape;5581;g6edfa80311_0_37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5" name="Google Shape;6115;g6edfa80311_0_1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6" name="Google Shape;6116;g6edfa80311_0_19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40828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8" name="Google Shape;6938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9" name="Google Shape;6939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7" name="Google Shape;5597;g6e7e4535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8" name="Google Shape;5598;g6e7e4535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79267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8" name="Google Shape;7138;g6edfa80311_0_37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9" name="Google Shape;7139;g6edfa80311_0_37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7" name="Google Shape;5597;g6e7e4535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8" name="Google Shape;5598;g6e7e4535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2" name="Google Shape;5622;g6e7e45355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3" name="Google Shape;5623;g6e7e45355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Mention industrial control systems 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7150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6" name="Google Shape;5886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7" name="Google Shape;5887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2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chemeClr val="accent6"/>
        </a:solidFill>
        <a:effectLst/>
      </p:bgPr>
    </p:bg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2" name="Google Shape;2282;p14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3" name="Google Shape;2283;p14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4" name="Google Shape;2284;p14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5" name="Google Shape;2285;p14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6"/>
        </a:solidFill>
        <a:effectLst/>
      </p:bgPr>
    </p:bg>
    <p:spTree>
      <p:nvGrpSpPr>
        <p:cNvPr id="1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7" name="Google Shape;2287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288" name="Google Shape;2288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7" name="Google Shape;2297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298" name="Google Shape;229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303" name="Google Shape;2303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7" name="Google Shape;2307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308" name="Google Shape;230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2" name="Google Shape;2312;p1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13" name="Google Shape;2313;p15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14" name="Google Shape;2314;p1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bg>
      <p:bgPr>
        <a:solidFill>
          <a:schemeClr val="accent6"/>
        </a:solidFill>
        <a:effectLst/>
      </p:bgPr>
    </p:bg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16"/>
          <p:cNvSpPr txBox="1">
            <a:spLocks noGrp="1"/>
          </p:cNvSpPr>
          <p:nvPr>
            <p:ph type="body" idx="1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17" name="Google Shape;2317;p16"/>
          <p:cNvSpPr txBox="1">
            <a:spLocks noGrp="1"/>
          </p:cNvSpPr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BODY_1_1_1">
    <p:bg>
      <p:bgPr>
        <a:solidFill>
          <a:schemeClr val="accent6"/>
        </a:solidFill>
        <a:effectLst/>
      </p:bgPr>
    </p:bg>
    <p:spTree>
      <p:nvGrpSpPr>
        <p:cNvPr id="1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0" name="Google Shape;2320;p17"/>
          <p:cNvSpPr txBox="1">
            <a:spLocks noGrp="1"/>
          </p:cNvSpPr>
          <p:nvPr>
            <p:ph type="title" idx="2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21" name="Google Shape;2321;p17"/>
          <p:cNvSpPr txBox="1">
            <a:spLocks noGrp="1"/>
          </p:cNvSpPr>
          <p:nvPr>
            <p:ph type="subTitle" idx="1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22" name="Google Shape;2322;p17"/>
          <p:cNvSpPr txBox="1">
            <a:spLocks noGrp="1"/>
          </p:cNvSpPr>
          <p:nvPr>
            <p:ph type="title" idx="3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23" name="Google Shape;2323;p17"/>
          <p:cNvSpPr txBox="1">
            <a:spLocks noGrp="1"/>
          </p:cNvSpPr>
          <p:nvPr>
            <p:ph type="subTitle" idx="4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24" name="Google Shape;2324;p17"/>
          <p:cNvSpPr txBox="1">
            <a:spLocks noGrp="1"/>
          </p:cNvSpPr>
          <p:nvPr>
            <p:ph type="title" idx="5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25" name="Google Shape;2325;p17"/>
          <p:cNvSpPr txBox="1">
            <a:spLocks noGrp="1"/>
          </p:cNvSpPr>
          <p:nvPr>
            <p:ph type="subTitle" idx="6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7" name="Google Shape;2987;p1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88" name="Google Shape;2988;p18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AND_BODY_1_1_1_1">
    <p:bg>
      <p:bgPr>
        <a:solidFill>
          <a:schemeClr val="accent6"/>
        </a:solidFill>
        <a:effectLst/>
      </p:bgPr>
    </p:bg>
    <p:spTree>
      <p:nvGrpSpPr>
        <p:cNvPr id="1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1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08" name="Google Shape;3008;p19"/>
          <p:cNvSpPr txBox="1">
            <a:spLocks noGrp="1"/>
          </p:cNvSpPr>
          <p:nvPr>
            <p:ph type="title" idx="2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09" name="Google Shape;3009;p19"/>
          <p:cNvSpPr txBox="1">
            <a:spLocks noGrp="1"/>
          </p:cNvSpPr>
          <p:nvPr>
            <p:ph type="subTitle" idx="1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10" name="Google Shape;3010;p19"/>
          <p:cNvSpPr txBox="1">
            <a:spLocks noGrp="1"/>
          </p:cNvSpPr>
          <p:nvPr>
            <p:ph type="title" idx="3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11" name="Google Shape;3011;p19"/>
          <p:cNvSpPr txBox="1">
            <a:spLocks noGrp="1"/>
          </p:cNvSpPr>
          <p:nvPr>
            <p:ph type="subTitle" idx="4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12" name="Google Shape;3012;p19"/>
          <p:cNvSpPr txBox="1">
            <a:spLocks noGrp="1"/>
          </p:cNvSpPr>
          <p:nvPr>
            <p:ph type="title" idx="5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13" name="Google Shape;3013;p19"/>
          <p:cNvSpPr txBox="1">
            <a:spLocks noGrp="1"/>
          </p:cNvSpPr>
          <p:nvPr>
            <p:ph type="subTitle" idx="6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14" name="Google Shape;3014;p19"/>
          <p:cNvSpPr txBox="1">
            <a:spLocks noGrp="1"/>
          </p:cNvSpPr>
          <p:nvPr>
            <p:ph type="title" idx="7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15" name="Google Shape;3015;p19"/>
          <p:cNvSpPr txBox="1">
            <a:spLocks noGrp="1"/>
          </p:cNvSpPr>
          <p:nvPr>
            <p:ph type="subTitle" idx="8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solidFill>
          <a:schemeClr val="accent6"/>
        </a:solidFill>
        <a:effectLst/>
      </p:bgPr>
    </p:bg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2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18" name="Google Shape;3018;p20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19" name="Google Shape;3019;p2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020" name="Google Shape;3020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021" name="Google Shape;3021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351" name="Google Shape;3351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352" name="Google Shape;3352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00" name="Google Shape;3400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401" name="Google Shape;3401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402" name="Google Shape;3402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05" name="Google Shape;3405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406" name="Google Shape;3406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2">
    <p:bg>
      <p:bgPr>
        <a:solidFill>
          <a:schemeClr val="accent6"/>
        </a:solidFill>
        <a:effectLst/>
      </p:bgPr>
    </p:bg>
    <p:spTree>
      <p:nvGrpSpPr>
        <p:cNvPr id="1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2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25" name="Google Shape;3425;p22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426" name="Google Shape;3426;p2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427" name="Google Shape;3427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428" name="Google Shape;342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7" name="Google Shape;3757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758" name="Google Shape;375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7" name="Google Shape;4087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088" name="Google Shape;4088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092" name="Google Shape;4092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HEADER_1_2_1">
    <p:bg>
      <p:bgPr>
        <a:solidFill>
          <a:schemeClr val="accent6"/>
        </a:solidFill>
        <a:effectLst/>
      </p:bgPr>
    </p:bg>
    <p:spTree>
      <p:nvGrpSpPr>
        <p:cNvPr id="1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23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97" name="Google Shape;4097;p23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98" name="Google Shape;4098;p2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7" name="Google Shape;727;p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8" name="Google Shape;728;p3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"/>
          <p:cNvSpPr txBox="1">
            <a:spLocks noGrp="1"/>
          </p:cNvSpPr>
          <p:nvPr>
            <p:ph type="body" idx="1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2" name="Google Shape;732;p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5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5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865" name="Google Shape;1865;p9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66" name="Google Shape;1866;p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avLst/>
              <a:gdLst/>
              <a:ahLst/>
              <a:cxnLst/>
              <a:rect l="l" t="t" r="r" b="b"/>
              <a:pathLst>
                <a:path w="8377" h="16755" extrusionOk="0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avLst/>
              <a:gdLst/>
              <a:ahLst/>
              <a:cxnLst/>
              <a:rect l="l" t="t" r="r" b="b"/>
              <a:pathLst>
                <a:path w="8380" h="16755" extrusionOk="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avLst/>
              <a:gdLst/>
              <a:ahLst/>
              <a:cxnLst/>
              <a:rect l="l" t="t" r="r" b="b"/>
              <a:pathLst>
                <a:path w="83772" h="67019" extrusionOk="0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avLst/>
              <a:gdLst/>
              <a:ahLst/>
              <a:cxnLst/>
              <a:rect l="l" t="t" r="r" b="b"/>
              <a:pathLst>
                <a:path w="67018" h="58644" extrusionOk="0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avLst/>
              <a:gdLst/>
              <a:ahLst/>
              <a:cxnLst/>
              <a:rect l="l" t="t" r="r" b="b"/>
              <a:pathLst>
                <a:path w="8377" h="8377" extrusionOk="0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avLst/>
              <a:gdLst/>
              <a:ahLst/>
              <a:cxnLst/>
              <a:rect l="l" t="t" r="r" b="b"/>
              <a:pathLst>
                <a:path w="8380" h="8377" extrusionOk="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avLst/>
              <a:gdLst/>
              <a:ahLst/>
              <a:cxnLst/>
              <a:rect l="l" t="t" r="r" b="b"/>
              <a:pathLst>
                <a:path w="8380" h="58643" extrusionOk="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avLst/>
              <a:gdLst/>
              <a:ahLst/>
              <a:cxnLst/>
              <a:rect l="l" t="t" r="r" b="b"/>
              <a:pathLst>
                <a:path w="8376" h="58643" extrusionOk="0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avLst/>
              <a:gdLst/>
              <a:ahLst/>
              <a:cxnLst/>
              <a:rect l="l" t="t" r="r" b="b"/>
              <a:pathLst>
                <a:path w="16756" h="8380" extrusionOk="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avLst/>
              <a:gdLst/>
              <a:ahLst/>
              <a:cxnLst/>
              <a:rect l="l" t="t" r="r" b="b"/>
              <a:pathLst>
                <a:path w="83772" h="41888" extrusionOk="0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avLst/>
              <a:gdLst/>
              <a:ahLst/>
              <a:cxnLst/>
              <a:rect l="l" t="t" r="r" b="b"/>
              <a:pathLst>
                <a:path w="50264" h="41885" extrusionOk="0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6"/>
        </a:solidFill>
        <a:effectLst/>
      </p:bgPr>
    </p:bg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97" name="Google Shape;1897;p1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8" name="Google Shape;1898;p13"/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9" name="Google Shape;1899;p13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0" name="Google Shape;1900;p13"/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1" name="Google Shape;1901;p13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2" name="Google Shape;1902;p13"/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3" name="Google Shape;1903;p13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4" name="Google Shape;1904;p13"/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5" name="Google Shape;1905;p13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6" name="Google Shape;1906;p13"/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7" name="Google Shape;1907;p13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8" r:id="rId17"/>
    <p:sldLayoutId id="2147483669" r:id="rId18"/>
    <p:sldLayoutId id="2147483670" r:id="rId19"/>
    <p:sldLayoutId id="2147483671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7" Type="http://schemas.openxmlformats.org/officeDocument/2006/relationships/slide" Target="slide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slide" Target="slide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7" Type="http://schemas.openxmlformats.org/officeDocument/2006/relationships/slide" Target="slide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5" Type="http://schemas.openxmlformats.org/officeDocument/2006/relationships/slide" Target="slide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7" Type="http://schemas.openxmlformats.org/officeDocument/2006/relationships/slide" Target="slide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3.png"/><Relationship Id="rId5" Type="http://schemas.openxmlformats.org/officeDocument/2006/relationships/slide" Target="slide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Nicolas.d..Janis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jpeg"/><Relationship Id="rId5" Type="http://schemas.openxmlformats.org/officeDocument/2006/relationships/hyperlink" Target="http://nicolasjanis.dev/" TargetMode="External"/><Relationship Id="rId4" Type="http://schemas.openxmlformats.org/officeDocument/2006/relationships/hyperlink" Target="https://www.github.com/NDJSec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7" Type="http://schemas.openxmlformats.org/officeDocument/2006/relationships/slide" Target="slide4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3.png"/><Relationship Id="rId5" Type="http://schemas.openxmlformats.org/officeDocument/2006/relationships/slide" Target="slide1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6" Type="http://schemas.openxmlformats.org/officeDocument/2006/relationships/slide" Target="slide22.xml"/><Relationship Id="rId5" Type="http://schemas.openxmlformats.org/officeDocument/2006/relationships/slide" Target="slide18.xml"/><Relationship Id="rId4" Type="http://schemas.openxmlformats.org/officeDocument/2006/relationships/slide" Target="slide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icolasjanis.dev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2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8.xml"/><Relationship Id="rId5" Type="http://schemas.openxmlformats.org/officeDocument/2006/relationships/slide" Target="slide15.xml"/><Relationship Id="rId4" Type="http://schemas.openxmlformats.org/officeDocument/2006/relationships/slide" Target="slide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slide" Target="slide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xfrm>
            <a:off x="987921" y="2044500"/>
            <a:ext cx="7540352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Hacking The NES: </a:t>
            </a:r>
            <a:r>
              <a:rPr lang="en" sz="3600" dirty="0"/>
              <a:t>Security of Embedded Systems</a:t>
            </a:r>
            <a:endParaRPr sz="3600"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Nicolas Janis</a:t>
            </a:r>
            <a:endParaRPr dirty="0"/>
          </a:p>
        </p:txBody>
      </p:sp>
      <p:grpSp>
        <p:nvGrpSpPr>
          <p:cNvPr id="5495" name="Google Shape;5495;p29"/>
          <p:cNvGrpSpPr/>
          <p:nvPr/>
        </p:nvGrpSpPr>
        <p:grpSpPr>
          <a:xfrm>
            <a:off x="2933218" y="1002411"/>
            <a:ext cx="924613" cy="792521"/>
            <a:chOff x="753950" y="238125"/>
            <a:chExt cx="6111125" cy="5238075"/>
          </a:xfrm>
        </p:grpSpPr>
        <p:sp>
          <p:nvSpPr>
            <p:cNvPr id="5496" name="Google Shape;5496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29"/>
          <p:cNvGrpSpPr/>
          <p:nvPr/>
        </p:nvGrpSpPr>
        <p:grpSpPr>
          <a:xfrm>
            <a:off x="4109693" y="1002411"/>
            <a:ext cx="924613" cy="792521"/>
            <a:chOff x="753950" y="238125"/>
            <a:chExt cx="6111125" cy="5238075"/>
          </a:xfrm>
        </p:grpSpPr>
        <p:sp>
          <p:nvSpPr>
            <p:cNvPr id="5524" name="Google Shape;5524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29"/>
          <p:cNvGrpSpPr/>
          <p:nvPr/>
        </p:nvGrpSpPr>
        <p:grpSpPr>
          <a:xfrm>
            <a:off x="5286168" y="1002411"/>
            <a:ext cx="924613" cy="792521"/>
            <a:chOff x="753950" y="238125"/>
            <a:chExt cx="6111125" cy="5238075"/>
          </a:xfrm>
        </p:grpSpPr>
        <p:sp>
          <p:nvSpPr>
            <p:cNvPr id="5552" name="Google Shape;5552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A4CC00C9-051D-9EAF-8348-BC19772BB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E9B07A89-835A-10D1-AD9B-05F7BBA881E7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148450" y="1405030"/>
            <a:ext cx="3088800" cy="391800"/>
          </a:xfrm>
        </p:spPr>
        <p:txBody>
          <a:bodyPr/>
          <a:lstStyle/>
          <a:p>
            <a:r>
              <a:rPr lang="en-US" dirty="0"/>
              <a:t>Lowest Level of human-readable code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EDBEF8F9-0E21-F21D-28F0-0A7BBC31D48B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1148450" y="2872366"/>
            <a:ext cx="3088800" cy="391800"/>
          </a:xfrm>
        </p:spPr>
        <p:txBody>
          <a:bodyPr/>
          <a:lstStyle/>
          <a:p>
            <a:r>
              <a:rPr lang="en-US" dirty="0"/>
              <a:t>Specific to the hardware architecture</a:t>
            </a:r>
          </a:p>
        </p:txBody>
      </p:sp>
      <p:sp>
        <p:nvSpPr>
          <p:cNvPr id="25" name="Title 24">
            <a:extLst>
              <a:ext uri="{FF2B5EF4-FFF2-40B4-BE49-F238E27FC236}">
                <a16:creationId xmlns:a16="http://schemas.microsoft.com/office/drawing/2014/main" id="{C9F685F0-C630-92C8-4144-DF05B6CF2B64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4906750" y="1209130"/>
            <a:ext cx="3088800" cy="391800"/>
          </a:xfrm>
        </p:spPr>
        <p:txBody>
          <a:bodyPr/>
          <a:lstStyle/>
          <a:p>
            <a:r>
              <a:rPr lang="en-US" dirty="0"/>
              <a:t>Multiple “Flavors”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13BDDE5-3B37-290A-4895-81261852682E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4906750" y="1528678"/>
            <a:ext cx="3088800" cy="391800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en-US" dirty="0"/>
              <a:t>x86/x86-64</a:t>
            </a:r>
          </a:p>
          <a:p>
            <a:pPr algn="l">
              <a:buFontTx/>
              <a:buChar char="-"/>
            </a:pPr>
            <a:r>
              <a:rPr lang="en-US" dirty="0"/>
              <a:t>ARM</a:t>
            </a:r>
          </a:p>
          <a:p>
            <a:pPr algn="l">
              <a:buFontTx/>
              <a:buChar char="-"/>
            </a:pPr>
            <a:r>
              <a:rPr lang="en-US" dirty="0"/>
              <a:t>MIPS</a:t>
            </a:r>
          </a:p>
        </p:txBody>
      </p:sp>
      <p:sp>
        <p:nvSpPr>
          <p:cNvPr id="27" name="Title 26">
            <a:extLst>
              <a:ext uri="{FF2B5EF4-FFF2-40B4-BE49-F238E27FC236}">
                <a16:creationId xmlns:a16="http://schemas.microsoft.com/office/drawing/2014/main" id="{AA7C7ABD-6E57-A645-DC8D-E2E7E98C3EA4}"/>
              </a:ext>
            </a:extLst>
          </p:cNvPr>
          <p:cNvSpPr>
            <a:spLocks noGrp="1"/>
          </p:cNvSpPr>
          <p:nvPr>
            <p:ph type="title" idx="9"/>
          </p:nvPr>
        </p:nvSpPr>
        <p:spPr>
          <a:xfrm>
            <a:off x="4906750" y="2890757"/>
            <a:ext cx="3088800" cy="391800"/>
          </a:xfrm>
        </p:spPr>
        <p:txBody>
          <a:bodyPr/>
          <a:lstStyle/>
          <a:p>
            <a:r>
              <a:rPr lang="en-US" dirty="0"/>
              <a:t>Works on a stack-based system</a:t>
            </a:r>
          </a:p>
        </p:txBody>
      </p:sp>
      <p:pic>
        <p:nvPicPr>
          <p:cNvPr id="6146" name="Picture 2" descr="Why is assembly language (opcodes, specifically) so terse, and is there a  more readable assembly language? - Quora">
            <a:extLst>
              <a:ext uri="{FF2B5EF4-FFF2-40B4-BE49-F238E27FC236}">
                <a16:creationId xmlns:a16="http://schemas.microsoft.com/office/drawing/2014/main" id="{3BE42C3F-CD3A-E82E-9292-BAC4D97BB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450" y="3644036"/>
            <a:ext cx="1695546" cy="146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4077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" name="Google Shape;5795;p35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96" name="Google Shape;5796;p3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Embedded Software</a:t>
            </a:r>
            <a:endParaRPr dirty="0"/>
          </a:p>
        </p:txBody>
      </p:sp>
      <p:sp>
        <p:nvSpPr>
          <p:cNvPr id="5797" name="Google Shape;5797;p3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accent1"/>
                </a:solidFill>
              </a:rPr>
              <a:t>The mystical land of ”bare-metal” ELFs and Unicorns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798" name="Google Shape;5798;p35"/>
          <p:cNvGrpSpPr/>
          <p:nvPr/>
        </p:nvGrpSpPr>
        <p:grpSpPr>
          <a:xfrm>
            <a:off x="8181641" y="306408"/>
            <a:ext cx="264001" cy="226285"/>
            <a:chOff x="753950" y="238125"/>
            <a:chExt cx="6111125" cy="5238075"/>
          </a:xfrm>
        </p:grpSpPr>
        <p:sp>
          <p:nvSpPr>
            <p:cNvPr id="5799" name="Google Shape;5799;p3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6" name="Google Shape;5826;p35"/>
          <p:cNvGrpSpPr/>
          <p:nvPr/>
        </p:nvGrpSpPr>
        <p:grpSpPr>
          <a:xfrm>
            <a:off x="8517721" y="306408"/>
            <a:ext cx="264001" cy="226285"/>
            <a:chOff x="753950" y="238125"/>
            <a:chExt cx="6111125" cy="5238075"/>
          </a:xfrm>
        </p:grpSpPr>
        <p:sp>
          <p:nvSpPr>
            <p:cNvPr id="5827" name="Google Shape;5827;p3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4" name="Google Shape;5854;p35"/>
          <p:cNvGrpSpPr/>
          <p:nvPr/>
        </p:nvGrpSpPr>
        <p:grpSpPr>
          <a:xfrm>
            <a:off x="8853801" y="306408"/>
            <a:ext cx="264001" cy="226285"/>
            <a:chOff x="753950" y="238125"/>
            <a:chExt cx="6111125" cy="5238075"/>
          </a:xfrm>
        </p:grpSpPr>
        <p:sp>
          <p:nvSpPr>
            <p:cNvPr id="5855" name="Google Shape;5855;p3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3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3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82" name="Google Shape;5882;p35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4064" y="7197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3" name="Google Shape;5883;p35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35425" y="6919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4" name="Google Shape;5884;p35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81639" y="7197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7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6" name="Google Shape;5906;p3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Embedded Software</a:t>
            </a:r>
            <a:endParaRPr dirty="0"/>
          </a:p>
        </p:txBody>
      </p:sp>
      <p:grpSp>
        <p:nvGrpSpPr>
          <p:cNvPr id="5907" name="Google Shape;5907;p37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908" name="Google Shape;5908;p37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37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37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7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37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13" name="Google Shape;5913;p37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37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37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7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7" name="Google Shape;5917;p37"/>
          <p:cNvSpPr txBox="1"/>
          <p:nvPr/>
        </p:nvSpPr>
        <p:spPr>
          <a:xfrm>
            <a:off x="916531" y="1325779"/>
            <a:ext cx="4262005" cy="13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itchFamily="2" charset="2"/>
              <a:buChar char="Ø"/>
            </a:pPr>
            <a:r>
              <a:rPr lang="en" sz="1600" dirty="0">
                <a:solidFill>
                  <a:schemeClr val="bg1"/>
                </a:solidFill>
                <a:latin typeface="Advent Pro"/>
                <a:ea typeface="Advent Pro"/>
                <a:cs typeface="Advent Pro"/>
                <a:sym typeface="Advent Pro"/>
              </a:rPr>
              <a:t>Often no intermediary between you and the hardware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itchFamily="2" charset="2"/>
              <a:buChar char="Ø"/>
            </a:pPr>
            <a:endParaRPr lang="en" sz="1600" dirty="0">
              <a:solidFill>
                <a:schemeClr val="bg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itchFamily="2" charset="2"/>
              <a:buChar char="Ø"/>
            </a:pPr>
            <a:r>
              <a:rPr lang="en" sz="1600" dirty="0">
                <a:solidFill>
                  <a:schemeClr val="bg1"/>
                </a:solidFill>
                <a:latin typeface="Advent Pro"/>
                <a:ea typeface="Advent Pro"/>
                <a:cs typeface="Advent Pro"/>
                <a:sym typeface="Advent Pro"/>
              </a:rPr>
              <a:t>Otherwise no difference between embedded programming and non-embed</a:t>
            </a:r>
            <a:r>
              <a:rPr lang="en-US" sz="1600" dirty="0">
                <a:solidFill>
                  <a:schemeClr val="bg1"/>
                </a:solidFill>
                <a:latin typeface="Advent Pro"/>
                <a:ea typeface="Advent Pro"/>
                <a:cs typeface="Advent Pro"/>
                <a:sym typeface="Advent Pro"/>
              </a:rPr>
              <a:t>d</a:t>
            </a:r>
            <a:r>
              <a:rPr lang="en" sz="1600" dirty="0">
                <a:solidFill>
                  <a:schemeClr val="bg1"/>
                </a:solidFill>
                <a:latin typeface="Advent Pro"/>
                <a:ea typeface="Advent Pro"/>
                <a:cs typeface="Advent Pro"/>
                <a:sym typeface="Advent Pro"/>
              </a:rPr>
              <a:t>ed programming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itchFamily="2" charset="2"/>
              <a:buChar char="Ø"/>
            </a:pPr>
            <a:r>
              <a:rPr lang="en" sz="1600" dirty="0">
                <a:solidFill>
                  <a:schemeClr val="bg1"/>
                </a:solidFill>
                <a:latin typeface="Advent Pro"/>
                <a:ea typeface="Advent Pro"/>
                <a:cs typeface="Advent Pro"/>
                <a:sym typeface="Advent Pro"/>
              </a:rPr>
              <a:t>Can have an OS or no OS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itchFamily="2" charset="2"/>
              <a:buChar char="Ø"/>
            </a:pPr>
            <a:endParaRPr lang="en" sz="1600" dirty="0">
              <a:solidFill>
                <a:schemeClr val="bg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itchFamily="2" charset="2"/>
              <a:buChar char="Ø"/>
            </a:pPr>
            <a:endParaRPr lang="en" sz="1600" dirty="0">
              <a:solidFill>
                <a:schemeClr val="bg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" sz="1600" dirty="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" sz="1600" dirty="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pic>
        <p:nvPicPr>
          <p:cNvPr id="1026" name="Picture 2" descr="PlatformIO IDE - Visual Studio Marketplace">
            <a:extLst>
              <a:ext uri="{FF2B5EF4-FFF2-40B4-BE49-F238E27FC236}">
                <a16:creationId xmlns:a16="http://schemas.microsoft.com/office/drawing/2014/main" id="{D0872A51-E027-5C18-09B5-26331F21E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8300" y="1067609"/>
            <a:ext cx="2794000" cy="279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p3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Embedded File Format</a:t>
            </a:r>
            <a:endParaRPr dirty="0"/>
          </a:p>
        </p:txBody>
      </p:sp>
      <p:sp>
        <p:nvSpPr>
          <p:cNvPr id="5930" name="Google Shape;5930;p38"/>
          <p:cNvSpPr txBox="1">
            <a:spLocks noGrp="1"/>
          </p:cNvSpPr>
          <p:nvPr>
            <p:ph type="title" idx="2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ELF</a:t>
            </a:r>
            <a:endParaRPr dirty="0"/>
          </a:p>
        </p:txBody>
      </p:sp>
      <p:sp>
        <p:nvSpPr>
          <p:cNvPr id="5931" name="Google Shape;5931;p38"/>
          <p:cNvSpPr txBox="1">
            <a:spLocks noGrp="1"/>
          </p:cNvSpPr>
          <p:nvPr>
            <p:ph type="subTitle" idx="1"/>
          </p:nvPr>
        </p:nvSpPr>
        <p:spPr>
          <a:xfrm>
            <a:off x="770593" y="3529786"/>
            <a:ext cx="2945195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Executable and Linkable Format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/>
              <a:t>Well defined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/>
              <a:t>Memory Map in file</a:t>
            </a:r>
            <a:endParaRPr dirty="0"/>
          </a:p>
        </p:txBody>
      </p:sp>
      <p:sp>
        <p:nvSpPr>
          <p:cNvPr id="5932" name="Google Shape;5932;p38"/>
          <p:cNvSpPr txBox="1">
            <a:spLocks noGrp="1"/>
          </p:cNvSpPr>
          <p:nvPr>
            <p:ph type="title" idx="3"/>
          </p:nvPr>
        </p:nvSpPr>
        <p:spPr>
          <a:xfrm>
            <a:off x="6249894" y="309766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BIN</a:t>
            </a:r>
            <a:endParaRPr dirty="0"/>
          </a:p>
        </p:txBody>
      </p:sp>
      <p:sp>
        <p:nvSpPr>
          <p:cNvPr id="5933" name="Google Shape;5933;p38"/>
          <p:cNvSpPr txBox="1">
            <a:spLocks noGrp="1"/>
          </p:cNvSpPr>
          <p:nvPr>
            <p:ph type="subTitle" idx="4"/>
          </p:nvPr>
        </p:nvSpPr>
        <p:spPr>
          <a:xfrm>
            <a:off x="6360520" y="3509400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Depends on hardware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dirty="0"/>
              <a:t>You </a:t>
            </a:r>
            <a:r>
              <a:rPr lang="en-US"/>
              <a:t>are responsible for memory map (RE)</a:t>
            </a:r>
            <a:endParaRPr dirty="0"/>
          </a:p>
        </p:txBody>
      </p:sp>
      <p:grpSp>
        <p:nvGrpSpPr>
          <p:cNvPr id="5936" name="Google Shape;5936;p38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937" name="Google Shape;5937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1" name="Google Shape;5941;p3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42" name="Google Shape;5942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6" name="Google Shape;5946;p38"/>
          <p:cNvGrpSpPr/>
          <p:nvPr/>
        </p:nvGrpSpPr>
        <p:grpSpPr>
          <a:xfrm>
            <a:off x="1617237" y="2266735"/>
            <a:ext cx="565436" cy="540239"/>
            <a:chOff x="274200" y="1158325"/>
            <a:chExt cx="531825" cy="508126"/>
          </a:xfrm>
        </p:grpSpPr>
        <p:sp>
          <p:nvSpPr>
            <p:cNvPr id="5947" name="Google Shape;5947;p38"/>
            <p:cNvSpPr/>
            <p:nvPr/>
          </p:nvSpPr>
          <p:spPr>
            <a:xfrm>
              <a:off x="274200" y="1158325"/>
              <a:ext cx="531825" cy="474025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38"/>
            <p:cNvSpPr/>
            <p:nvPr/>
          </p:nvSpPr>
          <p:spPr>
            <a:xfrm>
              <a:off x="274200" y="1158325"/>
              <a:ext cx="531825" cy="369975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38"/>
            <p:cNvSpPr/>
            <p:nvPr/>
          </p:nvSpPr>
          <p:spPr>
            <a:xfrm>
              <a:off x="343550" y="14011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38"/>
            <p:cNvSpPr/>
            <p:nvPr/>
          </p:nvSpPr>
          <p:spPr>
            <a:xfrm>
              <a:off x="378250" y="136640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38"/>
            <p:cNvSpPr/>
            <p:nvPr/>
          </p:nvSpPr>
          <p:spPr>
            <a:xfrm>
              <a:off x="412900" y="1331750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38"/>
            <p:cNvSpPr/>
            <p:nvPr/>
          </p:nvSpPr>
          <p:spPr>
            <a:xfrm>
              <a:off x="447600" y="12970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38"/>
            <p:cNvSpPr/>
            <p:nvPr/>
          </p:nvSpPr>
          <p:spPr>
            <a:xfrm>
              <a:off x="482275" y="12623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38"/>
            <p:cNvSpPr/>
            <p:nvPr/>
          </p:nvSpPr>
          <p:spPr>
            <a:xfrm>
              <a:off x="516975" y="122770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38"/>
            <p:cNvSpPr/>
            <p:nvPr/>
          </p:nvSpPr>
          <p:spPr>
            <a:xfrm>
              <a:off x="274200" y="1158325"/>
              <a:ext cx="208100" cy="208100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38"/>
            <p:cNvSpPr/>
            <p:nvPr/>
          </p:nvSpPr>
          <p:spPr>
            <a:xfrm>
              <a:off x="551675" y="1158325"/>
              <a:ext cx="34675" cy="69400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38"/>
            <p:cNvSpPr/>
            <p:nvPr/>
          </p:nvSpPr>
          <p:spPr>
            <a:xfrm>
              <a:off x="274200" y="1435775"/>
              <a:ext cx="69375" cy="34725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38"/>
            <p:cNvSpPr/>
            <p:nvPr/>
          </p:nvSpPr>
          <p:spPr>
            <a:xfrm>
              <a:off x="274200" y="1193000"/>
              <a:ext cx="531825" cy="36995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38"/>
            <p:cNvSpPr/>
            <p:nvPr/>
          </p:nvSpPr>
          <p:spPr>
            <a:xfrm>
              <a:off x="401363" y="1631726"/>
              <a:ext cx="277500" cy="34725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38"/>
            <p:cNvSpPr/>
            <p:nvPr/>
          </p:nvSpPr>
          <p:spPr>
            <a:xfrm>
              <a:off x="308900" y="1158325"/>
              <a:ext cx="462425" cy="34700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38"/>
            <p:cNvSpPr/>
            <p:nvPr/>
          </p:nvSpPr>
          <p:spPr>
            <a:xfrm>
              <a:off x="308900" y="1562925"/>
              <a:ext cx="462425" cy="69425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1" name="Google Shape;5971;p38"/>
          <p:cNvGrpSpPr/>
          <p:nvPr/>
        </p:nvGrpSpPr>
        <p:grpSpPr>
          <a:xfrm>
            <a:off x="7108845" y="2319745"/>
            <a:ext cx="565436" cy="504010"/>
            <a:chOff x="330250" y="3454250"/>
            <a:chExt cx="531825" cy="474050"/>
          </a:xfrm>
        </p:grpSpPr>
        <p:sp>
          <p:nvSpPr>
            <p:cNvPr id="5972" name="Google Shape;5972;p38"/>
            <p:cNvSpPr/>
            <p:nvPr/>
          </p:nvSpPr>
          <p:spPr>
            <a:xfrm>
              <a:off x="330250" y="3454250"/>
              <a:ext cx="531825" cy="474050"/>
            </a:xfrm>
            <a:custGeom>
              <a:avLst/>
              <a:gdLst/>
              <a:ahLst/>
              <a:cxnLst/>
              <a:rect l="l" t="t" r="r" b="b"/>
              <a:pathLst>
                <a:path w="21273" h="18962" extrusionOk="0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8325" y="16187"/>
                  </a:lnTo>
                  <a:lnTo>
                    <a:pt x="8325" y="17573"/>
                  </a:lnTo>
                  <a:lnTo>
                    <a:pt x="8325" y="18961"/>
                  </a:lnTo>
                  <a:lnTo>
                    <a:pt x="11099" y="18961"/>
                  </a:lnTo>
                  <a:lnTo>
                    <a:pt x="11099" y="17573"/>
                  </a:lnTo>
                  <a:lnTo>
                    <a:pt x="12486" y="17573"/>
                  </a:lnTo>
                  <a:lnTo>
                    <a:pt x="12486" y="16187"/>
                  </a:lnTo>
                  <a:lnTo>
                    <a:pt x="19885" y="16187"/>
                  </a:lnTo>
                  <a:lnTo>
                    <a:pt x="19885" y="14799"/>
                  </a:lnTo>
                  <a:lnTo>
                    <a:pt x="21273" y="14799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73" name="Google Shape;5973;p38"/>
            <p:cNvSpPr/>
            <p:nvPr/>
          </p:nvSpPr>
          <p:spPr>
            <a:xfrm>
              <a:off x="330250" y="3454250"/>
              <a:ext cx="531825" cy="404675"/>
            </a:xfrm>
            <a:custGeom>
              <a:avLst/>
              <a:gdLst/>
              <a:ahLst/>
              <a:cxnLst/>
              <a:rect l="l" t="t" r="r" b="b"/>
              <a:pathLst>
                <a:path w="21273" h="16187" extrusionOk="0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2775" y="16187"/>
                  </a:lnTo>
                  <a:lnTo>
                    <a:pt x="2775" y="14799"/>
                  </a:lnTo>
                  <a:lnTo>
                    <a:pt x="2775" y="12949"/>
                  </a:lnTo>
                  <a:lnTo>
                    <a:pt x="2775" y="2775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38"/>
            <p:cNvSpPr/>
            <p:nvPr/>
          </p:nvSpPr>
          <p:spPr>
            <a:xfrm>
              <a:off x="607725" y="3858900"/>
              <a:ext cx="34675" cy="34700"/>
            </a:xfrm>
            <a:custGeom>
              <a:avLst/>
              <a:gdLst/>
              <a:ahLst/>
              <a:cxnLst/>
              <a:rect l="l" t="t" r="r" b="b"/>
              <a:pathLst>
                <a:path w="13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38"/>
            <p:cNvSpPr/>
            <p:nvPr/>
          </p:nvSpPr>
          <p:spPr>
            <a:xfrm>
              <a:off x="330250" y="3488950"/>
              <a:ext cx="34725" cy="335275"/>
            </a:xfrm>
            <a:custGeom>
              <a:avLst/>
              <a:gdLst/>
              <a:ahLst/>
              <a:cxnLst/>
              <a:rect l="l" t="t" r="r" b="b"/>
              <a:pathLst>
                <a:path w="1389" h="13411" extrusionOk="0">
                  <a:moveTo>
                    <a:pt x="0" y="1"/>
                  </a:moveTo>
                  <a:lnTo>
                    <a:pt x="0" y="13411"/>
                  </a:lnTo>
                  <a:lnTo>
                    <a:pt x="1388" y="13411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38"/>
            <p:cNvSpPr/>
            <p:nvPr/>
          </p:nvSpPr>
          <p:spPr>
            <a:xfrm>
              <a:off x="827350" y="3488950"/>
              <a:ext cx="34725" cy="335275"/>
            </a:xfrm>
            <a:custGeom>
              <a:avLst/>
              <a:gdLst/>
              <a:ahLst/>
              <a:cxnLst/>
              <a:rect l="l" t="t" r="r" b="b"/>
              <a:pathLst>
                <a:path w="1389" h="13411" extrusionOk="0">
                  <a:moveTo>
                    <a:pt x="1" y="1"/>
                  </a:moveTo>
                  <a:lnTo>
                    <a:pt x="1" y="13411"/>
                  </a:lnTo>
                  <a:lnTo>
                    <a:pt x="1389" y="1341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38"/>
            <p:cNvSpPr/>
            <p:nvPr/>
          </p:nvSpPr>
          <p:spPr>
            <a:xfrm>
              <a:off x="364950" y="3824200"/>
              <a:ext cx="242800" cy="104100"/>
            </a:xfrm>
            <a:custGeom>
              <a:avLst/>
              <a:gdLst/>
              <a:ahLst/>
              <a:cxnLst/>
              <a:rect l="l" t="t" r="r" b="b"/>
              <a:pathLst>
                <a:path w="9712" h="4164" extrusionOk="0">
                  <a:moveTo>
                    <a:pt x="0" y="1"/>
                  </a:moveTo>
                  <a:lnTo>
                    <a:pt x="0" y="1389"/>
                  </a:lnTo>
                  <a:lnTo>
                    <a:pt x="6937" y="1389"/>
                  </a:lnTo>
                  <a:lnTo>
                    <a:pt x="6937" y="4163"/>
                  </a:lnTo>
                  <a:lnTo>
                    <a:pt x="9711" y="4163"/>
                  </a:lnTo>
                  <a:lnTo>
                    <a:pt x="9711" y="2775"/>
                  </a:lnTo>
                  <a:lnTo>
                    <a:pt x="8324" y="2775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38"/>
            <p:cNvSpPr/>
            <p:nvPr/>
          </p:nvSpPr>
          <p:spPr>
            <a:xfrm>
              <a:off x="364950" y="3454250"/>
              <a:ext cx="462425" cy="34725"/>
            </a:xfrm>
            <a:custGeom>
              <a:avLst/>
              <a:gdLst/>
              <a:ahLst/>
              <a:cxnLst/>
              <a:rect l="l" t="t" r="r" b="b"/>
              <a:pathLst>
                <a:path w="1849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38"/>
            <p:cNvSpPr/>
            <p:nvPr/>
          </p:nvSpPr>
          <p:spPr>
            <a:xfrm>
              <a:off x="642375" y="3824200"/>
              <a:ext cx="185000" cy="34725"/>
            </a:xfrm>
            <a:custGeom>
              <a:avLst/>
              <a:gdLst/>
              <a:ahLst/>
              <a:cxnLst/>
              <a:rect l="l" t="t" r="r" b="b"/>
              <a:pathLst>
                <a:path w="7400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7400" y="1389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38"/>
            <p:cNvSpPr/>
            <p:nvPr/>
          </p:nvSpPr>
          <p:spPr>
            <a:xfrm>
              <a:off x="434300" y="3558325"/>
              <a:ext cx="323725" cy="34675"/>
            </a:xfrm>
            <a:custGeom>
              <a:avLst/>
              <a:gdLst/>
              <a:ahLst/>
              <a:cxnLst/>
              <a:rect l="l" t="t" r="r" b="b"/>
              <a:pathLst>
                <a:path w="1294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2948" y="1387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38"/>
            <p:cNvSpPr/>
            <p:nvPr/>
          </p:nvSpPr>
          <p:spPr>
            <a:xfrm>
              <a:off x="434300" y="3639225"/>
              <a:ext cx="323725" cy="34725"/>
            </a:xfrm>
            <a:custGeom>
              <a:avLst/>
              <a:gdLst/>
              <a:ahLst/>
              <a:cxnLst/>
              <a:rect l="l" t="t" r="r" b="b"/>
              <a:pathLst>
                <a:path w="12949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12948" y="1389"/>
                  </a:lnTo>
                  <a:lnTo>
                    <a:pt x="129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38"/>
            <p:cNvSpPr/>
            <p:nvPr/>
          </p:nvSpPr>
          <p:spPr>
            <a:xfrm>
              <a:off x="434300" y="3720150"/>
              <a:ext cx="323725" cy="34725"/>
            </a:xfrm>
            <a:custGeom>
              <a:avLst/>
              <a:gdLst/>
              <a:ahLst/>
              <a:cxnLst/>
              <a:rect l="l" t="t" r="r" b="b"/>
              <a:pathLst>
                <a:path w="1294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2948" y="1388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p3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MEMORY MAP</a:t>
            </a:r>
            <a:endParaRPr dirty="0"/>
          </a:p>
        </p:txBody>
      </p:sp>
      <p:sp>
        <p:nvSpPr>
          <p:cNvPr id="5931" name="Google Shape;5931;p38"/>
          <p:cNvSpPr txBox="1">
            <a:spLocks noGrp="1"/>
          </p:cNvSpPr>
          <p:nvPr>
            <p:ph type="subTitle" idx="1"/>
          </p:nvPr>
        </p:nvSpPr>
        <p:spPr>
          <a:xfrm>
            <a:off x="404833" y="1462350"/>
            <a:ext cx="2945195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/>
              <a:t>Layout of everything on hardware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" sz="1600" dirty="0"/>
              <a:t>Program Code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" sz="1600" dirty="0"/>
              <a:t>Interrupts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" sz="1600" dirty="0"/>
              <a:t>I/O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" sz="1600" dirty="0"/>
              <a:t>Peripherals </a:t>
            </a:r>
          </a:p>
          <a:p>
            <a:pPr marL="457200" lvl="1" indent="0" algn="l"/>
            <a:endParaRPr lang="en" sz="1600" dirty="0"/>
          </a:p>
          <a:p>
            <a:pPr marL="457200" lvl="1" indent="0" algn="l"/>
            <a:endParaRPr lang="en" sz="1600" dirty="0"/>
          </a:p>
        </p:txBody>
      </p:sp>
      <p:grpSp>
        <p:nvGrpSpPr>
          <p:cNvPr id="5936" name="Google Shape;5936;p38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937" name="Google Shape;5937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1" name="Google Shape;5941;p3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42" name="Google Shape;5942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Picture 2" descr="Pico serial bootloader • Brian Starkey">
            <a:extLst>
              <a:ext uri="{FF2B5EF4-FFF2-40B4-BE49-F238E27FC236}">
                <a16:creationId xmlns:a16="http://schemas.microsoft.com/office/drawing/2014/main" id="{32709F93-C009-D5A4-9E56-AB0BE6203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760" y="2755630"/>
            <a:ext cx="3810000" cy="233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p CER Two Wiki Fandom, 56% OFF | exploresrilanka.no">
            <a:extLst>
              <a:ext uri="{FF2B5EF4-FFF2-40B4-BE49-F238E27FC236}">
                <a16:creationId xmlns:a16="http://schemas.microsoft.com/office/drawing/2014/main" id="{11A3B78B-F6DC-33D9-835C-BEF10A724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00" y="3393439"/>
            <a:ext cx="1010116" cy="169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BB9AF8-4902-A3C8-3EA5-B310106FFF0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527" t="35395" r="14905" b="23047"/>
          <a:stretch/>
        </p:blipFill>
        <p:spPr>
          <a:xfrm>
            <a:off x="3115159" y="1437673"/>
            <a:ext cx="6028841" cy="110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1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9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9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9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9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31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4" name="Google Shape;6024;p40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25" name="Google Shape;6025;p4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NES</a:t>
            </a:r>
            <a:endParaRPr dirty="0"/>
          </a:p>
        </p:txBody>
      </p:sp>
      <p:sp>
        <p:nvSpPr>
          <p:cNvPr id="6026" name="Google Shape;6026;p4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Old School Hacking</a:t>
            </a: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027" name="Google Shape;6027;p40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028" name="Google Shape;6028;p4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4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4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4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4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4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4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4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5" name="Google Shape;6055;p40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056" name="Google Shape;6056;p4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4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4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4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3" name="Google Shape;6083;p40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084" name="Google Shape;6084;p4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4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4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4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11" name="Google Shape;6111;p40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2" name="Google Shape;6112;p40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3" name="Google Shape;6113;p40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0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6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90B50-B3C5-336B-9401-50438A7E902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623315" y="1296600"/>
            <a:ext cx="4291200" cy="25503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/>
              <a:t>Nintendo Entertainment System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1983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8-bit ”computer”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6502 based CPU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64Kb of RAM </a:t>
            </a:r>
          </a:p>
        </p:txBody>
      </p:sp>
      <p:pic>
        <p:nvPicPr>
          <p:cNvPr id="3074" name="Picture 2" descr="NES Classic Edition Review - IGN">
            <a:extLst>
              <a:ext uri="{FF2B5EF4-FFF2-40B4-BE49-F238E27FC236}">
                <a16:creationId xmlns:a16="http://schemas.microsoft.com/office/drawing/2014/main" id="{0165048F-B55D-FA7B-0E15-0C032F7ED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7632" y="3177151"/>
            <a:ext cx="3054889" cy="171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oogle Shape;10373;p52">
            <a:extLst>
              <a:ext uri="{FF2B5EF4-FFF2-40B4-BE49-F238E27FC236}">
                <a16:creationId xmlns:a16="http://schemas.microsoft.com/office/drawing/2014/main" id="{D47F2914-5A5B-5447-19B9-8CD8380C9C5F}"/>
              </a:ext>
            </a:extLst>
          </p:cNvPr>
          <p:cNvGrpSpPr/>
          <p:nvPr/>
        </p:nvGrpSpPr>
        <p:grpSpPr>
          <a:xfrm>
            <a:off x="1815548" y="2800547"/>
            <a:ext cx="753207" cy="753207"/>
            <a:chOff x="722243" y="1397673"/>
            <a:chExt cx="753207" cy="753207"/>
          </a:xfrm>
        </p:grpSpPr>
        <p:sp>
          <p:nvSpPr>
            <p:cNvPr id="6" name="Google Shape;10374;p52">
              <a:extLst>
                <a:ext uri="{FF2B5EF4-FFF2-40B4-BE49-F238E27FC236}">
                  <a16:creationId xmlns:a16="http://schemas.microsoft.com/office/drawing/2014/main" id="{BD740B00-6145-7F43-7D25-97749C192D63}"/>
                </a:ext>
              </a:extLst>
            </p:cNvPr>
            <p:cNvSpPr/>
            <p:nvPr/>
          </p:nvSpPr>
          <p:spPr>
            <a:xfrm>
              <a:off x="990834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375;p52">
              <a:extLst>
                <a:ext uri="{FF2B5EF4-FFF2-40B4-BE49-F238E27FC236}">
                  <a16:creationId xmlns:a16="http://schemas.microsoft.com/office/drawing/2014/main" id="{26282F0C-1109-A665-C770-829C894696A3}"/>
                </a:ext>
              </a:extLst>
            </p:cNvPr>
            <p:cNvSpPr/>
            <p:nvPr/>
          </p:nvSpPr>
          <p:spPr>
            <a:xfrm>
              <a:off x="991395" y="1881666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376;p52">
              <a:extLst>
                <a:ext uri="{FF2B5EF4-FFF2-40B4-BE49-F238E27FC236}">
                  <a16:creationId xmlns:a16="http://schemas.microsoft.com/office/drawing/2014/main" id="{345C881B-1592-50DC-7805-0C9BDAD2CD4B}"/>
                </a:ext>
              </a:extLst>
            </p:cNvPr>
            <p:cNvSpPr/>
            <p:nvPr/>
          </p:nvSpPr>
          <p:spPr>
            <a:xfrm>
              <a:off x="990834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377;p52">
              <a:extLst>
                <a:ext uri="{FF2B5EF4-FFF2-40B4-BE49-F238E27FC236}">
                  <a16:creationId xmlns:a16="http://schemas.microsoft.com/office/drawing/2014/main" id="{D42652AE-4BDC-90F4-C7FB-EA7A77B98791}"/>
                </a:ext>
              </a:extLst>
            </p:cNvPr>
            <p:cNvSpPr/>
            <p:nvPr/>
          </p:nvSpPr>
          <p:spPr>
            <a:xfrm>
              <a:off x="991395" y="193541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378;p52">
              <a:extLst>
                <a:ext uri="{FF2B5EF4-FFF2-40B4-BE49-F238E27FC236}">
                  <a16:creationId xmlns:a16="http://schemas.microsoft.com/office/drawing/2014/main" id="{2AA310AE-8993-A1B4-1586-04A7202C71D7}"/>
                </a:ext>
              </a:extLst>
            </p:cNvPr>
            <p:cNvSpPr/>
            <p:nvPr/>
          </p:nvSpPr>
          <p:spPr>
            <a:xfrm>
              <a:off x="990834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379;p52">
              <a:extLst>
                <a:ext uri="{FF2B5EF4-FFF2-40B4-BE49-F238E27FC236}">
                  <a16:creationId xmlns:a16="http://schemas.microsoft.com/office/drawing/2014/main" id="{CF9B50E7-50AE-A336-7EB2-C3A5669C8E1D}"/>
                </a:ext>
              </a:extLst>
            </p:cNvPr>
            <p:cNvSpPr/>
            <p:nvPr/>
          </p:nvSpPr>
          <p:spPr>
            <a:xfrm>
              <a:off x="991395" y="198914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380;p52">
              <a:extLst>
                <a:ext uri="{FF2B5EF4-FFF2-40B4-BE49-F238E27FC236}">
                  <a16:creationId xmlns:a16="http://schemas.microsoft.com/office/drawing/2014/main" id="{BDBDA487-5F98-137E-BE65-3545F4FCCECF}"/>
                </a:ext>
              </a:extLst>
            </p:cNvPr>
            <p:cNvSpPr/>
            <p:nvPr/>
          </p:nvSpPr>
          <p:spPr>
            <a:xfrm>
              <a:off x="1044568" y="1934871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381;p52">
              <a:extLst>
                <a:ext uri="{FF2B5EF4-FFF2-40B4-BE49-F238E27FC236}">
                  <a16:creationId xmlns:a16="http://schemas.microsoft.com/office/drawing/2014/main" id="{9CF73885-ACD6-D75B-7CE1-6BDB76BB9201}"/>
                </a:ext>
              </a:extLst>
            </p:cNvPr>
            <p:cNvSpPr/>
            <p:nvPr/>
          </p:nvSpPr>
          <p:spPr>
            <a:xfrm>
              <a:off x="1045129" y="1935416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382;p52">
              <a:extLst>
                <a:ext uri="{FF2B5EF4-FFF2-40B4-BE49-F238E27FC236}">
                  <a16:creationId xmlns:a16="http://schemas.microsoft.com/office/drawing/2014/main" id="{019B5E53-DDD5-A786-D46A-E103F4C0B2DE}"/>
                </a:ext>
              </a:extLst>
            </p:cNvPr>
            <p:cNvSpPr/>
            <p:nvPr/>
          </p:nvSpPr>
          <p:spPr>
            <a:xfrm>
              <a:off x="1044568" y="1988604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383;p52">
              <a:extLst>
                <a:ext uri="{FF2B5EF4-FFF2-40B4-BE49-F238E27FC236}">
                  <a16:creationId xmlns:a16="http://schemas.microsoft.com/office/drawing/2014/main" id="{304E6D88-DB36-381E-11A4-979571E61940}"/>
                </a:ext>
              </a:extLst>
            </p:cNvPr>
            <p:cNvSpPr/>
            <p:nvPr/>
          </p:nvSpPr>
          <p:spPr>
            <a:xfrm>
              <a:off x="1045129" y="1989149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384;p52">
              <a:extLst>
                <a:ext uri="{FF2B5EF4-FFF2-40B4-BE49-F238E27FC236}">
                  <a16:creationId xmlns:a16="http://schemas.microsoft.com/office/drawing/2014/main" id="{4BED23EE-E66D-740F-CB31-44968CDA8833}"/>
                </a:ext>
              </a:extLst>
            </p:cNvPr>
            <p:cNvSpPr/>
            <p:nvPr/>
          </p:nvSpPr>
          <p:spPr>
            <a:xfrm>
              <a:off x="1098271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85;p52">
              <a:extLst>
                <a:ext uri="{FF2B5EF4-FFF2-40B4-BE49-F238E27FC236}">
                  <a16:creationId xmlns:a16="http://schemas.microsoft.com/office/drawing/2014/main" id="{4CD2258B-864F-9962-5D94-7B79B2FC4F94}"/>
                </a:ext>
              </a:extLst>
            </p:cNvPr>
            <p:cNvSpPr/>
            <p:nvPr/>
          </p:nvSpPr>
          <p:spPr>
            <a:xfrm>
              <a:off x="1098800" y="1881666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386;p52">
              <a:extLst>
                <a:ext uri="{FF2B5EF4-FFF2-40B4-BE49-F238E27FC236}">
                  <a16:creationId xmlns:a16="http://schemas.microsoft.com/office/drawing/2014/main" id="{0C63BC83-C24B-17CC-C08E-84C8E15C1E49}"/>
                </a:ext>
              </a:extLst>
            </p:cNvPr>
            <p:cNvSpPr/>
            <p:nvPr/>
          </p:nvSpPr>
          <p:spPr>
            <a:xfrm>
              <a:off x="1098271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387;p52">
              <a:extLst>
                <a:ext uri="{FF2B5EF4-FFF2-40B4-BE49-F238E27FC236}">
                  <a16:creationId xmlns:a16="http://schemas.microsoft.com/office/drawing/2014/main" id="{14168D19-018A-E6B8-4400-78B17DA027ED}"/>
                </a:ext>
              </a:extLst>
            </p:cNvPr>
            <p:cNvSpPr/>
            <p:nvPr/>
          </p:nvSpPr>
          <p:spPr>
            <a:xfrm>
              <a:off x="1098800" y="1935416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388;p52">
              <a:extLst>
                <a:ext uri="{FF2B5EF4-FFF2-40B4-BE49-F238E27FC236}">
                  <a16:creationId xmlns:a16="http://schemas.microsoft.com/office/drawing/2014/main" id="{5E150E98-959E-6373-DBB8-FA577E649241}"/>
                </a:ext>
              </a:extLst>
            </p:cNvPr>
            <p:cNvSpPr/>
            <p:nvPr/>
          </p:nvSpPr>
          <p:spPr>
            <a:xfrm>
              <a:off x="1098271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389;p52">
              <a:extLst>
                <a:ext uri="{FF2B5EF4-FFF2-40B4-BE49-F238E27FC236}">
                  <a16:creationId xmlns:a16="http://schemas.microsoft.com/office/drawing/2014/main" id="{2D937F9F-F245-4F79-CFAD-15794EB74E62}"/>
                </a:ext>
              </a:extLst>
            </p:cNvPr>
            <p:cNvSpPr/>
            <p:nvPr/>
          </p:nvSpPr>
          <p:spPr>
            <a:xfrm>
              <a:off x="1098800" y="1989149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390;p52">
              <a:extLst>
                <a:ext uri="{FF2B5EF4-FFF2-40B4-BE49-F238E27FC236}">
                  <a16:creationId xmlns:a16="http://schemas.microsoft.com/office/drawing/2014/main" id="{554D4806-7764-DB25-5AFD-D2C75B052A6D}"/>
                </a:ext>
              </a:extLst>
            </p:cNvPr>
            <p:cNvSpPr/>
            <p:nvPr/>
          </p:nvSpPr>
          <p:spPr>
            <a:xfrm>
              <a:off x="1152004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391;p52">
              <a:extLst>
                <a:ext uri="{FF2B5EF4-FFF2-40B4-BE49-F238E27FC236}">
                  <a16:creationId xmlns:a16="http://schemas.microsoft.com/office/drawing/2014/main" id="{23EC5194-1C2E-6CE9-E15F-03C9F6A69451}"/>
                </a:ext>
              </a:extLst>
            </p:cNvPr>
            <p:cNvSpPr/>
            <p:nvPr/>
          </p:nvSpPr>
          <p:spPr>
            <a:xfrm>
              <a:off x="1152565" y="193541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392;p52">
              <a:extLst>
                <a:ext uri="{FF2B5EF4-FFF2-40B4-BE49-F238E27FC236}">
                  <a16:creationId xmlns:a16="http://schemas.microsoft.com/office/drawing/2014/main" id="{C5E4681F-C002-A73B-D215-2D6DA410AC56}"/>
                </a:ext>
              </a:extLst>
            </p:cNvPr>
            <p:cNvSpPr/>
            <p:nvPr/>
          </p:nvSpPr>
          <p:spPr>
            <a:xfrm>
              <a:off x="1152004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393;p52">
              <a:extLst>
                <a:ext uri="{FF2B5EF4-FFF2-40B4-BE49-F238E27FC236}">
                  <a16:creationId xmlns:a16="http://schemas.microsoft.com/office/drawing/2014/main" id="{340F51A2-6B27-4D9A-AEF4-34C45162CCB9}"/>
                </a:ext>
              </a:extLst>
            </p:cNvPr>
            <p:cNvSpPr/>
            <p:nvPr/>
          </p:nvSpPr>
          <p:spPr>
            <a:xfrm>
              <a:off x="1152565" y="198914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394;p52">
              <a:extLst>
                <a:ext uri="{FF2B5EF4-FFF2-40B4-BE49-F238E27FC236}">
                  <a16:creationId xmlns:a16="http://schemas.microsoft.com/office/drawing/2014/main" id="{9AAFE308-9862-B94C-73C6-6CD51EF10562}"/>
                </a:ext>
              </a:extLst>
            </p:cNvPr>
            <p:cNvSpPr/>
            <p:nvPr/>
          </p:nvSpPr>
          <p:spPr>
            <a:xfrm>
              <a:off x="775930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395;p52">
              <a:extLst>
                <a:ext uri="{FF2B5EF4-FFF2-40B4-BE49-F238E27FC236}">
                  <a16:creationId xmlns:a16="http://schemas.microsoft.com/office/drawing/2014/main" id="{89103712-2CF8-E2AB-3FE9-A5A959032AD5}"/>
                </a:ext>
              </a:extLst>
            </p:cNvPr>
            <p:cNvSpPr/>
            <p:nvPr/>
          </p:nvSpPr>
          <p:spPr>
            <a:xfrm>
              <a:off x="776460" y="188166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96;p52">
              <a:extLst>
                <a:ext uri="{FF2B5EF4-FFF2-40B4-BE49-F238E27FC236}">
                  <a16:creationId xmlns:a16="http://schemas.microsoft.com/office/drawing/2014/main" id="{D253C78E-6337-BF34-A797-39D6BB2280DB}"/>
                </a:ext>
              </a:extLst>
            </p:cNvPr>
            <p:cNvSpPr/>
            <p:nvPr/>
          </p:nvSpPr>
          <p:spPr>
            <a:xfrm>
              <a:off x="775930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397;p52">
              <a:extLst>
                <a:ext uri="{FF2B5EF4-FFF2-40B4-BE49-F238E27FC236}">
                  <a16:creationId xmlns:a16="http://schemas.microsoft.com/office/drawing/2014/main" id="{9977B116-3603-6E40-0606-F271B2D94B3E}"/>
                </a:ext>
              </a:extLst>
            </p:cNvPr>
            <p:cNvSpPr/>
            <p:nvPr/>
          </p:nvSpPr>
          <p:spPr>
            <a:xfrm>
              <a:off x="776460" y="193541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398;p52">
              <a:extLst>
                <a:ext uri="{FF2B5EF4-FFF2-40B4-BE49-F238E27FC236}">
                  <a16:creationId xmlns:a16="http://schemas.microsoft.com/office/drawing/2014/main" id="{34668B09-E66D-B07C-DC32-74E552C237CB}"/>
                </a:ext>
              </a:extLst>
            </p:cNvPr>
            <p:cNvSpPr/>
            <p:nvPr/>
          </p:nvSpPr>
          <p:spPr>
            <a:xfrm>
              <a:off x="775930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99;p52">
              <a:extLst>
                <a:ext uri="{FF2B5EF4-FFF2-40B4-BE49-F238E27FC236}">
                  <a16:creationId xmlns:a16="http://schemas.microsoft.com/office/drawing/2014/main" id="{540CA49A-EEB7-7DB8-1B6D-8237E877B768}"/>
                </a:ext>
              </a:extLst>
            </p:cNvPr>
            <p:cNvSpPr/>
            <p:nvPr/>
          </p:nvSpPr>
          <p:spPr>
            <a:xfrm>
              <a:off x="776460" y="198914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00;p52">
              <a:extLst>
                <a:ext uri="{FF2B5EF4-FFF2-40B4-BE49-F238E27FC236}">
                  <a16:creationId xmlns:a16="http://schemas.microsoft.com/office/drawing/2014/main" id="{43892337-5BA9-63DB-2A07-93F77838D592}"/>
                </a:ext>
              </a:extLst>
            </p:cNvPr>
            <p:cNvSpPr/>
            <p:nvPr/>
          </p:nvSpPr>
          <p:spPr>
            <a:xfrm>
              <a:off x="829664" y="1934871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401;p52">
              <a:extLst>
                <a:ext uri="{FF2B5EF4-FFF2-40B4-BE49-F238E27FC236}">
                  <a16:creationId xmlns:a16="http://schemas.microsoft.com/office/drawing/2014/main" id="{37E530AF-3D4F-2987-93B9-0956B0E13D36}"/>
                </a:ext>
              </a:extLst>
            </p:cNvPr>
            <p:cNvSpPr/>
            <p:nvPr/>
          </p:nvSpPr>
          <p:spPr>
            <a:xfrm>
              <a:off x="830225" y="193541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402;p52">
              <a:extLst>
                <a:ext uri="{FF2B5EF4-FFF2-40B4-BE49-F238E27FC236}">
                  <a16:creationId xmlns:a16="http://schemas.microsoft.com/office/drawing/2014/main" id="{CCB9BE8F-3B49-F93A-7AB1-DAA1AABA3294}"/>
                </a:ext>
              </a:extLst>
            </p:cNvPr>
            <p:cNvSpPr/>
            <p:nvPr/>
          </p:nvSpPr>
          <p:spPr>
            <a:xfrm>
              <a:off x="829664" y="1988604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403;p52">
              <a:extLst>
                <a:ext uri="{FF2B5EF4-FFF2-40B4-BE49-F238E27FC236}">
                  <a16:creationId xmlns:a16="http://schemas.microsoft.com/office/drawing/2014/main" id="{1ED26077-9FA3-3B66-F845-470FDEFFD5B8}"/>
                </a:ext>
              </a:extLst>
            </p:cNvPr>
            <p:cNvSpPr/>
            <p:nvPr/>
          </p:nvSpPr>
          <p:spPr>
            <a:xfrm>
              <a:off x="830225" y="198914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404;p52">
              <a:extLst>
                <a:ext uri="{FF2B5EF4-FFF2-40B4-BE49-F238E27FC236}">
                  <a16:creationId xmlns:a16="http://schemas.microsoft.com/office/drawing/2014/main" id="{D05232BC-4B0A-C07F-FE44-BA956A93B0CE}"/>
                </a:ext>
              </a:extLst>
            </p:cNvPr>
            <p:cNvSpPr/>
            <p:nvPr/>
          </p:nvSpPr>
          <p:spPr>
            <a:xfrm>
              <a:off x="883398" y="1988604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405;p52">
              <a:extLst>
                <a:ext uri="{FF2B5EF4-FFF2-40B4-BE49-F238E27FC236}">
                  <a16:creationId xmlns:a16="http://schemas.microsoft.com/office/drawing/2014/main" id="{B5B9191A-4F95-234C-BA84-5E772D4F4BD8}"/>
                </a:ext>
              </a:extLst>
            </p:cNvPr>
            <p:cNvSpPr/>
            <p:nvPr/>
          </p:nvSpPr>
          <p:spPr>
            <a:xfrm>
              <a:off x="883959" y="1989149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406;p52">
              <a:extLst>
                <a:ext uri="{FF2B5EF4-FFF2-40B4-BE49-F238E27FC236}">
                  <a16:creationId xmlns:a16="http://schemas.microsoft.com/office/drawing/2014/main" id="{BDC8BBE9-F323-AF42-A405-DD26EB84099E}"/>
                </a:ext>
              </a:extLst>
            </p:cNvPr>
            <p:cNvSpPr/>
            <p:nvPr/>
          </p:nvSpPr>
          <p:spPr>
            <a:xfrm>
              <a:off x="937100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407;p52">
              <a:extLst>
                <a:ext uri="{FF2B5EF4-FFF2-40B4-BE49-F238E27FC236}">
                  <a16:creationId xmlns:a16="http://schemas.microsoft.com/office/drawing/2014/main" id="{A1F649DC-79C2-FCF5-BA7B-1C4E8A2DDD3B}"/>
                </a:ext>
              </a:extLst>
            </p:cNvPr>
            <p:cNvSpPr/>
            <p:nvPr/>
          </p:nvSpPr>
          <p:spPr>
            <a:xfrm>
              <a:off x="937630" y="1989149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408;p52">
              <a:extLst>
                <a:ext uri="{FF2B5EF4-FFF2-40B4-BE49-F238E27FC236}">
                  <a16:creationId xmlns:a16="http://schemas.microsoft.com/office/drawing/2014/main" id="{0F046EB6-BBF9-3000-4DA6-5D0515FF1302}"/>
                </a:ext>
              </a:extLst>
            </p:cNvPr>
            <p:cNvSpPr/>
            <p:nvPr/>
          </p:nvSpPr>
          <p:spPr>
            <a:xfrm>
              <a:off x="937100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409;p52">
              <a:extLst>
                <a:ext uri="{FF2B5EF4-FFF2-40B4-BE49-F238E27FC236}">
                  <a16:creationId xmlns:a16="http://schemas.microsoft.com/office/drawing/2014/main" id="{F34C5780-91BE-7CE3-C896-184A42C4ED0D}"/>
                </a:ext>
              </a:extLst>
            </p:cNvPr>
            <p:cNvSpPr/>
            <p:nvPr/>
          </p:nvSpPr>
          <p:spPr>
            <a:xfrm>
              <a:off x="937630" y="1935416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410;p52">
              <a:extLst>
                <a:ext uri="{FF2B5EF4-FFF2-40B4-BE49-F238E27FC236}">
                  <a16:creationId xmlns:a16="http://schemas.microsoft.com/office/drawing/2014/main" id="{93A64D4D-289B-7A25-C1A5-C4E9CA007D9D}"/>
                </a:ext>
              </a:extLst>
            </p:cNvPr>
            <p:cNvSpPr/>
            <p:nvPr/>
          </p:nvSpPr>
          <p:spPr>
            <a:xfrm>
              <a:off x="1366924" y="1988604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411;p52">
              <a:extLst>
                <a:ext uri="{FF2B5EF4-FFF2-40B4-BE49-F238E27FC236}">
                  <a16:creationId xmlns:a16="http://schemas.microsoft.com/office/drawing/2014/main" id="{0FFCC3AA-A8E4-3EB7-5C31-EF054BD9BEBA}"/>
                </a:ext>
              </a:extLst>
            </p:cNvPr>
            <p:cNvSpPr/>
            <p:nvPr/>
          </p:nvSpPr>
          <p:spPr>
            <a:xfrm>
              <a:off x="1367469" y="198914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412;p52">
              <a:extLst>
                <a:ext uri="{FF2B5EF4-FFF2-40B4-BE49-F238E27FC236}">
                  <a16:creationId xmlns:a16="http://schemas.microsoft.com/office/drawing/2014/main" id="{D1467F9C-5C80-C038-3BE6-887BAECCE518}"/>
                </a:ext>
              </a:extLst>
            </p:cNvPr>
            <p:cNvSpPr/>
            <p:nvPr/>
          </p:nvSpPr>
          <p:spPr>
            <a:xfrm>
              <a:off x="1366924" y="1934871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413;p52">
              <a:extLst>
                <a:ext uri="{FF2B5EF4-FFF2-40B4-BE49-F238E27FC236}">
                  <a16:creationId xmlns:a16="http://schemas.microsoft.com/office/drawing/2014/main" id="{CA116253-4063-6DEA-938C-E59BE62D1DD1}"/>
                </a:ext>
              </a:extLst>
            </p:cNvPr>
            <p:cNvSpPr/>
            <p:nvPr/>
          </p:nvSpPr>
          <p:spPr>
            <a:xfrm>
              <a:off x="1367469" y="193541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414;p52">
              <a:extLst>
                <a:ext uri="{FF2B5EF4-FFF2-40B4-BE49-F238E27FC236}">
                  <a16:creationId xmlns:a16="http://schemas.microsoft.com/office/drawing/2014/main" id="{3FEDEBE0-F989-0603-8056-1C97D7A7BF1F}"/>
                </a:ext>
              </a:extLst>
            </p:cNvPr>
            <p:cNvSpPr/>
            <p:nvPr/>
          </p:nvSpPr>
          <p:spPr>
            <a:xfrm>
              <a:off x="1366924" y="1881137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415;p52">
              <a:extLst>
                <a:ext uri="{FF2B5EF4-FFF2-40B4-BE49-F238E27FC236}">
                  <a16:creationId xmlns:a16="http://schemas.microsoft.com/office/drawing/2014/main" id="{06A5EE6B-8878-2D28-42AC-148FC13EB5D7}"/>
                </a:ext>
              </a:extLst>
            </p:cNvPr>
            <p:cNvSpPr/>
            <p:nvPr/>
          </p:nvSpPr>
          <p:spPr>
            <a:xfrm>
              <a:off x="1367469" y="1881666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416;p52">
              <a:extLst>
                <a:ext uri="{FF2B5EF4-FFF2-40B4-BE49-F238E27FC236}">
                  <a16:creationId xmlns:a16="http://schemas.microsoft.com/office/drawing/2014/main" id="{0D8C7832-54FA-0A3B-2003-E21BED33B63A}"/>
                </a:ext>
              </a:extLst>
            </p:cNvPr>
            <p:cNvSpPr/>
            <p:nvPr/>
          </p:nvSpPr>
          <p:spPr>
            <a:xfrm>
              <a:off x="1366924" y="1827450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417;p52">
              <a:extLst>
                <a:ext uri="{FF2B5EF4-FFF2-40B4-BE49-F238E27FC236}">
                  <a16:creationId xmlns:a16="http://schemas.microsoft.com/office/drawing/2014/main" id="{4BF46183-573E-3F86-E48C-F7C332C3CDC1}"/>
                </a:ext>
              </a:extLst>
            </p:cNvPr>
            <p:cNvSpPr/>
            <p:nvPr/>
          </p:nvSpPr>
          <p:spPr>
            <a:xfrm>
              <a:off x="1367469" y="182797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418;p52">
              <a:extLst>
                <a:ext uri="{FF2B5EF4-FFF2-40B4-BE49-F238E27FC236}">
                  <a16:creationId xmlns:a16="http://schemas.microsoft.com/office/drawing/2014/main" id="{19D8AE1D-6BB5-9164-B144-BC24E4609F44}"/>
                </a:ext>
              </a:extLst>
            </p:cNvPr>
            <p:cNvSpPr/>
            <p:nvPr/>
          </p:nvSpPr>
          <p:spPr>
            <a:xfrm>
              <a:off x="1366924" y="1773700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419;p52">
              <a:extLst>
                <a:ext uri="{FF2B5EF4-FFF2-40B4-BE49-F238E27FC236}">
                  <a16:creationId xmlns:a16="http://schemas.microsoft.com/office/drawing/2014/main" id="{BCF41E87-E25E-24F6-ABB0-8F4E8B175FF5}"/>
                </a:ext>
              </a:extLst>
            </p:cNvPr>
            <p:cNvSpPr/>
            <p:nvPr/>
          </p:nvSpPr>
          <p:spPr>
            <a:xfrm>
              <a:off x="1367469" y="177424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420;p52">
              <a:extLst>
                <a:ext uri="{FF2B5EF4-FFF2-40B4-BE49-F238E27FC236}">
                  <a16:creationId xmlns:a16="http://schemas.microsoft.com/office/drawing/2014/main" id="{4C429CD3-76F8-E6F6-C062-1B3C2069133E}"/>
                </a:ext>
              </a:extLst>
            </p:cNvPr>
            <p:cNvSpPr/>
            <p:nvPr/>
          </p:nvSpPr>
          <p:spPr>
            <a:xfrm>
              <a:off x="1313190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421;p52">
              <a:extLst>
                <a:ext uri="{FF2B5EF4-FFF2-40B4-BE49-F238E27FC236}">
                  <a16:creationId xmlns:a16="http://schemas.microsoft.com/office/drawing/2014/main" id="{F67C4FD1-2B8A-A5C7-F495-ACF36FE35351}"/>
                </a:ext>
              </a:extLst>
            </p:cNvPr>
            <p:cNvSpPr/>
            <p:nvPr/>
          </p:nvSpPr>
          <p:spPr>
            <a:xfrm>
              <a:off x="1313720" y="198914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422;p52">
              <a:extLst>
                <a:ext uri="{FF2B5EF4-FFF2-40B4-BE49-F238E27FC236}">
                  <a16:creationId xmlns:a16="http://schemas.microsoft.com/office/drawing/2014/main" id="{7BB79647-E977-C4ED-3B04-AF9E663C57A2}"/>
                </a:ext>
              </a:extLst>
            </p:cNvPr>
            <p:cNvSpPr/>
            <p:nvPr/>
          </p:nvSpPr>
          <p:spPr>
            <a:xfrm>
              <a:off x="1313190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423;p52">
              <a:extLst>
                <a:ext uri="{FF2B5EF4-FFF2-40B4-BE49-F238E27FC236}">
                  <a16:creationId xmlns:a16="http://schemas.microsoft.com/office/drawing/2014/main" id="{EC895405-7CE5-F541-E6DE-280248973713}"/>
                </a:ext>
              </a:extLst>
            </p:cNvPr>
            <p:cNvSpPr/>
            <p:nvPr/>
          </p:nvSpPr>
          <p:spPr>
            <a:xfrm>
              <a:off x="1313720" y="193541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424;p52">
              <a:extLst>
                <a:ext uri="{FF2B5EF4-FFF2-40B4-BE49-F238E27FC236}">
                  <a16:creationId xmlns:a16="http://schemas.microsoft.com/office/drawing/2014/main" id="{0F47FB4D-C7B5-9D87-ED0C-2C180BBD0D31}"/>
                </a:ext>
              </a:extLst>
            </p:cNvPr>
            <p:cNvSpPr/>
            <p:nvPr/>
          </p:nvSpPr>
          <p:spPr>
            <a:xfrm>
              <a:off x="1313190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425;p52">
              <a:extLst>
                <a:ext uri="{FF2B5EF4-FFF2-40B4-BE49-F238E27FC236}">
                  <a16:creationId xmlns:a16="http://schemas.microsoft.com/office/drawing/2014/main" id="{C8313AFB-8CD4-AB1D-7E21-9A823219A456}"/>
                </a:ext>
              </a:extLst>
            </p:cNvPr>
            <p:cNvSpPr/>
            <p:nvPr/>
          </p:nvSpPr>
          <p:spPr>
            <a:xfrm>
              <a:off x="1313720" y="182797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426;p52">
              <a:extLst>
                <a:ext uri="{FF2B5EF4-FFF2-40B4-BE49-F238E27FC236}">
                  <a16:creationId xmlns:a16="http://schemas.microsoft.com/office/drawing/2014/main" id="{3129F953-E0E9-8FB9-AEEC-50BE472429CD}"/>
                </a:ext>
              </a:extLst>
            </p:cNvPr>
            <p:cNvSpPr/>
            <p:nvPr/>
          </p:nvSpPr>
          <p:spPr>
            <a:xfrm>
              <a:off x="1313190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427;p52">
              <a:extLst>
                <a:ext uri="{FF2B5EF4-FFF2-40B4-BE49-F238E27FC236}">
                  <a16:creationId xmlns:a16="http://schemas.microsoft.com/office/drawing/2014/main" id="{4DE5D15F-D82C-61E2-CE1C-04B37285CD57}"/>
                </a:ext>
              </a:extLst>
            </p:cNvPr>
            <p:cNvSpPr/>
            <p:nvPr/>
          </p:nvSpPr>
          <p:spPr>
            <a:xfrm>
              <a:off x="1313720" y="177424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428;p52">
              <a:extLst>
                <a:ext uri="{FF2B5EF4-FFF2-40B4-BE49-F238E27FC236}">
                  <a16:creationId xmlns:a16="http://schemas.microsoft.com/office/drawing/2014/main" id="{FC009845-6740-C284-F50C-DF6D24935AB0}"/>
                </a:ext>
              </a:extLst>
            </p:cNvPr>
            <p:cNvSpPr/>
            <p:nvPr/>
          </p:nvSpPr>
          <p:spPr>
            <a:xfrm>
              <a:off x="990834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429;p52">
              <a:extLst>
                <a:ext uri="{FF2B5EF4-FFF2-40B4-BE49-F238E27FC236}">
                  <a16:creationId xmlns:a16="http://schemas.microsoft.com/office/drawing/2014/main" id="{7045C89C-52B5-AF28-752A-436A4FA6AB10}"/>
                </a:ext>
              </a:extLst>
            </p:cNvPr>
            <p:cNvSpPr/>
            <p:nvPr/>
          </p:nvSpPr>
          <p:spPr>
            <a:xfrm>
              <a:off x="991395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430;p52">
              <a:extLst>
                <a:ext uri="{FF2B5EF4-FFF2-40B4-BE49-F238E27FC236}">
                  <a16:creationId xmlns:a16="http://schemas.microsoft.com/office/drawing/2014/main" id="{6FAF649C-FFCA-AFAD-CB54-0A680A8BE7B4}"/>
                </a:ext>
              </a:extLst>
            </p:cNvPr>
            <p:cNvSpPr/>
            <p:nvPr/>
          </p:nvSpPr>
          <p:spPr>
            <a:xfrm>
              <a:off x="1044568" y="1827450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431;p52">
              <a:extLst>
                <a:ext uri="{FF2B5EF4-FFF2-40B4-BE49-F238E27FC236}">
                  <a16:creationId xmlns:a16="http://schemas.microsoft.com/office/drawing/2014/main" id="{C4C8753E-7CE9-CF9C-90EC-5A78A39A08BB}"/>
                </a:ext>
              </a:extLst>
            </p:cNvPr>
            <p:cNvSpPr/>
            <p:nvPr/>
          </p:nvSpPr>
          <p:spPr>
            <a:xfrm>
              <a:off x="1045129" y="1827979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10432;p52">
              <a:extLst>
                <a:ext uri="{FF2B5EF4-FFF2-40B4-BE49-F238E27FC236}">
                  <a16:creationId xmlns:a16="http://schemas.microsoft.com/office/drawing/2014/main" id="{BF93217E-53E2-AA10-EEC8-78E869EFEEA2}"/>
                </a:ext>
              </a:extLst>
            </p:cNvPr>
            <p:cNvSpPr/>
            <p:nvPr/>
          </p:nvSpPr>
          <p:spPr>
            <a:xfrm>
              <a:off x="1098271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10433;p52">
              <a:extLst>
                <a:ext uri="{FF2B5EF4-FFF2-40B4-BE49-F238E27FC236}">
                  <a16:creationId xmlns:a16="http://schemas.microsoft.com/office/drawing/2014/main" id="{AB802D63-4159-48B1-F86F-28DA02896D08}"/>
                </a:ext>
              </a:extLst>
            </p:cNvPr>
            <p:cNvSpPr/>
            <p:nvPr/>
          </p:nvSpPr>
          <p:spPr>
            <a:xfrm>
              <a:off x="1098800" y="1827979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10434;p52">
              <a:extLst>
                <a:ext uri="{FF2B5EF4-FFF2-40B4-BE49-F238E27FC236}">
                  <a16:creationId xmlns:a16="http://schemas.microsoft.com/office/drawing/2014/main" id="{4C553BAB-DCA1-26DB-18D1-318541E2191A}"/>
                </a:ext>
              </a:extLst>
            </p:cNvPr>
            <p:cNvSpPr/>
            <p:nvPr/>
          </p:nvSpPr>
          <p:spPr>
            <a:xfrm>
              <a:off x="1152004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10435;p52">
              <a:extLst>
                <a:ext uri="{FF2B5EF4-FFF2-40B4-BE49-F238E27FC236}">
                  <a16:creationId xmlns:a16="http://schemas.microsoft.com/office/drawing/2014/main" id="{EE5846D7-6F9D-DEFA-707E-E54E41C9CF2A}"/>
                </a:ext>
              </a:extLst>
            </p:cNvPr>
            <p:cNvSpPr/>
            <p:nvPr/>
          </p:nvSpPr>
          <p:spPr>
            <a:xfrm>
              <a:off x="1152565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10436;p52">
              <a:extLst>
                <a:ext uri="{FF2B5EF4-FFF2-40B4-BE49-F238E27FC236}">
                  <a16:creationId xmlns:a16="http://schemas.microsoft.com/office/drawing/2014/main" id="{3299133E-2AD8-F598-AEB3-F57F4F212E14}"/>
                </a:ext>
              </a:extLst>
            </p:cNvPr>
            <p:cNvSpPr/>
            <p:nvPr/>
          </p:nvSpPr>
          <p:spPr>
            <a:xfrm>
              <a:off x="1259441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0" y="3516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10437;p52">
              <a:extLst>
                <a:ext uri="{FF2B5EF4-FFF2-40B4-BE49-F238E27FC236}">
                  <a16:creationId xmlns:a16="http://schemas.microsoft.com/office/drawing/2014/main" id="{204E00DD-297C-6316-E7A9-2B720A572FD3}"/>
                </a:ext>
              </a:extLst>
            </p:cNvPr>
            <p:cNvSpPr/>
            <p:nvPr/>
          </p:nvSpPr>
          <p:spPr>
            <a:xfrm>
              <a:off x="1259986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10438;p52">
              <a:extLst>
                <a:ext uri="{FF2B5EF4-FFF2-40B4-BE49-F238E27FC236}">
                  <a16:creationId xmlns:a16="http://schemas.microsoft.com/office/drawing/2014/main" id="{C12CACB8-5A15-D2FF-3D68-6F94B0E3D323}"/>
                </a:ext>
              </a:extLst>
            </p:cNvPr>
            <p:cNvSpPr/>
            <p:nvPr/>
          </p:nvSpPr>
          <p:spPr>
            <a:xfrm>
              <a:off x="1259441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10439;p52">
              <a:extLst>
                <a:ext uri="{FF2B5EF4-FFF2-40B4-BE49-F238E27FC236}">
                  <a16:creationId xmlns:a16="http://schemas.microsoft.com/office/drawing/2014/main" id="{0C574483-712D-F0F8-8F39-6B0C9C798AC5}"/>
                </a:ext>
              </a:extLst>
            </p:cNvPr>
            <p:cNvSpPr/>
            <p:nvPr/>
          </p:nvSpPr>
          <p:spPr>
            <a:xfrm>
              <a:off x="1259986" y="198914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10440;p52">
              <a:extLst>
                <a:ext uri="{FF2B5EF4-FFF2-40B4-BE49-F238E27FC236}">
                  <a16:creationId xmlns:a16="http://schemas.microsoft.com/office/drawing/2014/main" id="{4B68A511-8BF7-A899-BD9C-B34E47FEC08A}"/>
                </a:ext>
              </a:extLst>
            </p:cNvPr>
            <p:cNvSpPr/>
            <p:nvPr/>
          </p:nvSpPr>
          <p:spPr>
            <a:xfrm>
              <a:off x="1259441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10441;p52">
              <a:extLst>
                <a:ext uri="{FF2B5EF4-FFF2-40B4-BE49-F238E27FC236}">
                  <a16:creationId xmlns:a16="http://schemas.microsoft.com/office/drawing/2014/main" id="{76264D8B-B503-03AC-2358-ADCA27567EF5}"/>
                </a:ext>
              </a:extLst>
            </p:cNvPr>
            <p:cNvSpPr/>
            <p:nvPr/>
          </p:nvSpPr>
          <p:spPr>
            <a:xfrm>
              <a:off x="1259986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10442;p52">
              <a:extLst>
                <a:ext uri="{FF2B5EF4-FFF2-40B4-BE49-F238E27FC236}">
                  <a16:creationId xmlns:a16="http://schemas.microsoft.com/office/drawing/2014/main" id="{95A98F7B-8C70-9629-DC8D-B82A43BE015A}"/>
                </a:ext>
              </a:extLst>
            </p:cNvPr>
            <p:cNvSpPr/>
            <p:nvPr/>
          </p:nvSpPr>
          <p:spPr>
            <a:xfrm>
              <a:off x="1259441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10443;p52">
              <a:extLst>
                <a:ext uri="{FF2B5EF4-FFF2-40B4-BE49-F238E27FC236}">
                  <a16:creationId xmlns:a16="http://schemas.microsoft.com/office/drawing/2014/main" id="{7C7BE6D5-5D9A-FC2A-A9B6-1917379C75D7}"/>
                </a:ext>
              </a:extLst>
            </p:cNvPr>
            <p:cNvSpPr/>
            <p:nvPr/>
          </p:nvSpPr>
          <p:spPr>
            <a:xfrm>
              <a:off x="1259986" y="1881666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10444;p52">
              <a:extLst>
                <a:ext uri="{FF2B5EF4-FFF2-40B4-BE49-F238E27FC236}">
                  <a16:creationId xmlns:a16="http://schemas.microsoft.com/office/drawing/2014/main" id="{8DC8AFE0-60BA-E6F1-6684-9F143A63C576}"/>
                </a:ext>
              </a:extLst>
            </p:cNvPr>
            <p:cNvSpPr/>
            <p:nvPr/>
          </p:nvSpPr>
          <p:spPr>
            <a:xfrm>
              <a:off x="1205754" y="1988604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10445;p52">
              <a:extLst>
                <a:ext uri="{FF2B5EF4-FFF2-40B4-BE49-F238E27FC236}">
                  <a16:creationId xmlns:a16="http://schemas.microsoft.com/office/drawing/2014/main" id="{1FC27245-54FB-D0B9-4F34-081AC42EF500}"/>
                </a:ext>
              </a:extLst>
            </p:cNvPr>
            <p:cNvSpPr/>
            <p:nvPr/>
          </p:nvSpPr>
          <p:spPr>
            <a:xfrm>
              <a:off x="1206299" y="198914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10446;p52">
              <a:extLst>
                <a:ext uri="{FF2B5EF4-FFF2-40B4-BE49-F238E27FC236}">
                  <a16:creationId xmlns:a16="http://schemas.microsoft.com/office/drawing/2014/main" id="{4F6DDB83-DF1D-A24F-4298-F5E95055CE31}"/>
                </a:ext>
              </a:extLst>
            </p:cNvPr>
            <p:cNvSpPr/>
            <p:nvPr/>
          </p:nvSpPr>
          <p:spPr>
            <a:xfrm>
              <a:off x="1205754" y="1934871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10447;p52">
              <a:extLst>
                <a:ext uri="{FF2B5EF4-FFF2-40B4-BE49-F238E27FC236}">
                  <a16:creationId xmlns:a16="http://schemas.microsoft.com/office/drawing/2014/main" id="{AB07CD4B-7E2F-E8C7-DDD9-96BA3BBEE9A1}"/>
                </a:ext>
              </a:extLst>
            </p:cNvPr>
            <p:cNvSpPr/>
            <p:nvPr/>
          </p:nvSpPr>
          <p:spPr>
            <a:xfrm>
              <a:off x="1206299" y="193541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10448;p52">
              <a:extLst>
                <a:ext uri="{FF2B5EF4-FFF2-40B4-BE49-F238E27FC236}">
                  <a16:creationId xmlns:a16="http://schemas.microsoft.com/office/drawing/2014/main" id="{4229C45A-570F-183D-E44F-3BD7CEA64AAC}"/>
                </a:ext>
              </a:extLst>
            </p:cNvPr>
            <p:cNvSpPr/>
            <p:nvPr/>
          </p:nvSpPr>
          <p:spPr>
            <a:xfrm>
              <a:off x="1205754" y="1881137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10449;p52">
              <a:extLst>
                <a:ext uri="{FF2B5EF4-FFF2-40B4-BE49-F238E27FC236}">
                  <a16:creationId xmlns:a16="http://schemas.microsoft.com/office/drawing/2014/main" id="{BD110748-D05D-83FB-9E0D-E8C0D525C541}"/>
                </a:ext>
              </a:extLst>
            </p:cNvPr>
            <p:cNvSpPr/>
            <p:nvPr/>
          </p:nvSpPr>
          <p:spPr>
            <a:xfrm>
              <a:off x="1206299" y="1881666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10450;p52">
              <a:extLst>
                <a:ext uri="{FF2B5EF4-FFF2-40B4-BE49-F238E27FC236}">
                  <a16:creationId xmlns:a16="http://schemas.microsoft.com/office/drawing/2014/main" id="{2EA445C2-35AA-DE59-8BC1-C32B38D2DB2F}"/>
                </a:ext>
              </a:extLst>
            </p:cNvPr>
            <p:cNvSpPr/>
            <p:nvPr/>
          </p:nvSpPr>
          <p:spPr>
            <a:xfrm>
              <a:off x="1205754" y="1827450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10451;p52">
              <a:extLst>
                <a:ext uri="{FF2B5EF4-FFF2-40B4-BE49-F238E27FC236}">
                  <a16:creationId xmlns:a16="http://schemas.microsoft.com/office/drawing/2014/main" id="{5563E4AF-73F7-1310-B2D4-5059DADFD4A9}"/>
                </a:ext>
              </a:extLst>
            </p:cNvPr>
            <p:cNvSpPr/>
            <p:nvPr/>
          </p:nvSpPr>
          <p:spPr>
            <a:xfrm>
              <a:off x="1206299" y="182797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10452;p52">
              <a:extLst>
                <a:ext uri="{FF2B5EF4-FFF2-40B4-BE49-F238E27FC236}">
                  <a16:creationId xmlns:a16="http://schemas.microsoft.com/office/drawing/2014/main" id="{7E9790AC-B8A5-BEE8-951F-1BECEF93D688}"/>
                </a:ext>
              </a:extLst>
            </p:cNvPr>
            <p:cNvSpPr/>
            <p:nvPr/>
          </p:nvSpPr>
          <p:spPr>
            <a:xfrm>
              <a:off x="1205754" y="1773700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10453;p52">
              <a:extLst>
                <a:ext uri="{FF2B5EF4-FFF2-40B4-BE49-F238E27FC236}">
                  <a16:creationId xmlns:a16="http://schemas.microsoft.com/office/drawing/2014/main" id="{349DD0AC-0563-A920-A886-4206EAD94A39}"/>
                </a:ext>
              </a:extLst>
            </p:cNvPr>
            <p:cNvSpPr/>
            <p:nvPr/>
          </p:nvSpPr>
          <p:spPr>
            <a:xfrm>
              <a:off x="1206299" y="177424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10454;p52">
              <a:extLst>
                <a:ext uri="{FF2B5EF4-FFF2-40B4-BE49-F238E27FC236}">
                  <a16:creationId xmlns:a16="http://schemas.microsoft.com/office/drawing/2014/main" id="{99CDCB37-E9C7-764F-B1A9-53A5AF1C45C4}"/>
                </a:ext>
              </a:extLst>
            </p:cNvPr>
            <p:cNvSpPr/>
            <p:nvPr/>
          </p:nvSpPr>
          <p:spPr>
            <a:xfrm>
              <a:off x="775930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10455;p52">
              <a:extLst>
                <a:ext uri="{FF2B5EF4-FFF2-40B4-BE49-F238E27FC236}">
                  <a16:creationId xmlns:a16="http://schemas.microsoft.com/office/drawing/2014/main" id="{D388E6CB-B6CC-7255-65D5-C8F7E8ACB7D9}"/>
                </a:ext>
              </a:extLst>
            </p:cNvPr>
            <p:cNvSpPr/>
            <p:nvPr/>
          </p:nvSpPr>
          <p:spPr>
            <a:xfrm>
              <a:off x="776460" y="177424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10456;p52">
              <a:extLst>
                <a:ext uri="{FF2B5EF4-FFF2-40B4-BE49-F238E27FC236}">
                  <a16:creationId xmlns:a16="http://schemas.microsoft.com/office/drawing/2014/main" id="{1D572845-9F9E-D647-9480-B3CDB32FF598}"/>
                </a:ext>
              </a:extLst>
            </p:cNvPr>
            <p:cNvSpPr/>
            <p:nvPr/>
          </p:nvSpPr>
          <p:spPr>
            <a:xfrm>
              <a:off x="775930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10457;p52">
              <a:extLst>
                <a:ext uri="{FF2B5EF4-FFF2-40B4-BE49-F238E27FC236}">
                  <a16:creationId xmlns:a16="http://schemas.microsoft.com/office/drawing/2014/main" id="{640467F5-E3BC-14F7-DBD7-311986118A8C}"/>
                </a:ext>
              </a:extLst>
            </p:cNvPr>
            <p:cNvSpPr/>
            <p:nvPr/>
          </p:nvSpPr>
          <p:spPr>
            <a:xfrm>
              <a:off x="776460" y="182797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10458;p52">
              <a:extLst>
                <a:ext uri="{FF2B5EF4-FFF2-40B4-BE49-F238E27FC236}">
                  <a16:creationId xmlns:a16="http://schemas.microsoft.com/office/drawing/2014/main" id="{45463D23-727A-D24F-BF44-4BD2CB196965}"/>
                </a:ext>
              </a:extLst>
            </p:cNvPr>
            <p:cNvSpPr/>
            <p:nvPr/>
          </p:nvSpPr>
          <p:spPr>
            <a:xfrm>
              <a:off x="829664" y="1773700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10459;p52">
              <a:extLst>
                <a:ext uri="{FF2B5EF4-FFF2-40B4-BE49-F238E27FC236}">
                  <a16:creationId xmlns:a16="http://schemas.microsoft.com/office/drawing/2014/main" id="{A56112B4-1A60-1CC9-60CE-94E480B52B13}"/>
                </a:ext>
              </a:extLst>
            </p:cNvPr>
            <p:cNvSpPr/>
            <p:nvPr/>
          </p:nvSpPr>
          <p:spPr>
            <a:xfrm>
              <a:off x="830225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10460;p52">
              <a:extLst>
                <a:ext uri="{FF2B5EF4-FFF2-40B4-BE49-F238E27FC236}">
                  <a16:creationId xmlns:a16="http://schemas.microsoft.com/office/drawing/2014/main" id="{F9FFB838-07EB-3E80-D8B4-0511980BFD7C}"/>
                </a:ext>
              </a:extLst>
            </p:cNvPr>
            <p:cNvSpPr/>
            <p:nvPr/>
          </p:nvSpPr>
          <p:spPr>
            <a:xfrm>
              <a:off x="829664" y="1827450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10461;p52">
              <a:extLst>
                <a:ext uri="{FF2B5EF4-FFF2-40B4-BE49-F238E27FC236}">
                  <a16:creationId xmlns:a16="http://schemas.microsoft.com/office/drawing/2014/main" id="{B3A2833F-4616-4CB4-7E77-D554868A0CE8}"/>
                </a:ext>
              </a:extLst>
            </p:cNvPr>
            <p:cNvSpPr/>
            <p:nvPr/>
          </p:nvSpPr>
          <p:spPr>
            <a:xfrm>
              <a:off x="830225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10462;p52">
              <a:extLst>
                <a:ext uri="{FF2B5EF4-FFF2-40B4-BE49-F238E27FC236}">
                  <a16:creationId xmlns:a16="http://schemas.microsoft.com/office/drawing/2014/main" id="{9F057191-4918-BB34-5B5A-0B8A73722B5F}"/>
                </a:ext>
              </a:extLst>
            </p:cNvPr>
            <p:cNvSpPr/>
            <p:nvPr/>
          </p:nvSpPr>
          <p:spPr>
            <a:xfrm>
              <a:off x="883398" y="1773700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10463;p52">
              <a:extLst>
                <a:ext uri="{FF2B5EF4-FFF2-40B4-BE49-F238E27FC236}">
                  <a16:creationId xmlns:a16="http://schemas.microsoft.com/office/drawing/2014/main" id="{E87DDF53-DB48-8245-8A5E-0F26AF0F9AFC}"/>
                </a:ext>
              </a:extLst>
            </p:cNvPr>
            <p:cNvSpPr/>
            <p:nvPr/>
          </p:nvSpPr>
          <p:spPr>
            <a:xfrm>
              <a:off x="883959" y="1774246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10464;p52">
              <a:extLst>
                <a:ext uri="{FF2B5EF4-FFF2-40B4-BE49-F238E27FC236}">
                  <a16:creationId xmlns:a16="http://schemas.microsoft.com/office/drawing/2014/main" id="{5D83E2C8-7580-7CF1-95BB-9C69658B3AC4}"/>
                </a:ext>
              </a:extLst>
            </p:cNvPr>
            <p:cNvSpPr/>
            <p:nvPr/>
          </p:nvSpPr>
          <p:spPr>
            <a:xfrm>
              <a:off x="990834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10465;p52">
              <a:extLst>
                <a:ext uri="{FF2B5EF4-FFF2-40B4-BE49-F238E27FC236}">
                  <a16:creationId xmlns:a16="http://schemas.microsoft.com/office/drawing/2014/main" id="{E90BE6C2-5FB6-3660-48DE-5589D168C5DF}"/>
                </a:ext>
              </a:extLst>
            </p:cNvPr>
            <p:cNvSpPr/>
            <p:nvPr/>
          </p:nvSpPr>
          <p:spPr>
            <a:xfrm>
              <a:off x="991395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10466;p52">
              <a:extLst>
                <a:ext uri="{FF2B5EF4-FFF2-40B4-BE49-F238E27FC236}">
                  <a16:creationId xmlns:a16="http://schemas.microsoft.com/office/drawing/2014/main" id="{0140AAD3-E64A-977A-F533-1DAE547CDF2C}"/>
                </a:ext>
              </a:extLst>
            </p:cNvPr>
            <p:cNvSpPr/>
            <p:nvPr/>
          </p:nvSpPr>
          <p:spPr>
            <a:xfrm>
              <a:off x="937100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10467;p52">
              <a:extLst>
                <a:ext uri="{FF2B5EF4-FFF2-40B4-BE49-F238E27FC236}">
                  <a16:creationId xmlns:a16="http://schemas.microsoft.com/office/drawing/2014/main" id="{18FBBF5B-E57E-05D1-7C7C-F179B8F50893}"/>
                </a:ext>
              </a:extLst>
            </p:cNvPr>
            <p:cNvSpPr/>
            <p:nvPr/>
          </p:nvSpPr>
          <p:spPr>
            <a:xfrm>
              <a:off x="937630" y="1827979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10468;p52">
              <a:extLst>
                <a:ext uri="{FF2B5EF4-FFF2-40B4-BE49-F238E27FC236}">
                  <a16:creationId xmlns:a16="http://schemas.microsoft.com/office/drawing/2014/main" id="{131CFA84-9E6B-2D19-8128-40D995E315E2}"/>
                </a:ext>
              </a:extLst>
            </p:cNvPr>
            <p:cNvSpPr/>
            <p:nvPr/>
          </p:nvSpPr>
          <p:spPr>
            <a:xfrm>
              <a:off x="937100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10469;p52">
              <a:extLst>
                <a:ext uri="{FF2B5EF4-FFF2-40B4-BE49-F238E27FC236}">
                  <a16:creationId xmlns:a16="http://schemas.microsoft.com/office/drawing/2014/main" id="{7665E250-2CAF-B7CC-A03C-C7FD90EBFAD0}"/>
                </a:ext>
              </a:extLst>
            </p:cNvPr>
            <p:cNvSpPr/>
            <p:nvPr/>
          </p:nvSpPr>
          <p:spPr>
            <a:xfrm>
              <a:off x="937630" y="1774246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10470;p52">
              <a:extLst>
                <a:ext uri="{FF2B5EF4-FFF2-40B4-BE49-F238E27FC236}">
                  <a16:creationId xmlns:a16="http://schemas.microsoft.com/office/drawing/2014/main" id="{E1D95576-77B6-7DE6-251F-9F34425E0BBD}"/>
                </a:ext>
              </a:extLst>
            </p:cNvPr>
            <p:cNvSpPr/>
            <p:nvPr/>
          </p:nvSpPr>
          <p:spPr>
            <a:xfrm>
              <a:off x="1313190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10471;p52">
              <a:extLst>
                <a:ext uri="{FF2B5EF4-FFF2-40B4-BE49-F238E27FC236}">
                  <a16:creationId xmlns:a16="http://schemas.microsoft.com/office/drawing/2014/main" id="{43235754-B825-508E-9AA0-1DFB01B17EF9}"/>
                </a:ext>
              </a:extLst>
            </p:cNvPr>
            <p:cNvSpPr/>
            <p:nvPr/>
          </p:nvSpPr>
          <p:spPr>
            <a:xfrm>
              <a:off x="1259441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10472;p52">
              <a:extLst>
                <a:ext uri="{FF2B5EF4-FFF2-40B4-BE49-F238E27FC236}">
                  <a16:creationId xmlns:a16="http://schemas.microsoft.com/office/drawing/2014/main" id="{9ABF4E65-F80F-58CD-D46A-7276FAEC5E48}"/>
                </a:ext>
              </a:extLst>
            </p:cNvPr>
            <p:cNvSpPr/>
            <p:nvPr/>
          </p:nvSpPr>
          <p:spPr>
            <a:xfrm>
              <a:off x="1259986" y="193541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10473;p52">
              <a:extLst>
                <a:ext uri="{FF2B5EF4-FFF2-40B4-BE49-F238E27FC236}">
                  <a16:creationId xmlns:a16="http://schemas.microsoft.com/office/drawing/2014/main" id="{DDB4C53F-CAFE-6945-F59D-81564D1CCAC5}"/>
                </a:ext>
              </a:extLst>
            </p:cNvPr>
            <p:cNvSpPr/>
            <p:nvPr/>
          </p:nvSpPr>
          <p:spPr>
            <a:xfrm>
              <a:off x="1152004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10474;p52">
              <a:extLst>
                <a:ext uri="{FF2B5EF4-FFF2-40B4-BE49-F238E27FC236}">
                  <a16:creationId xmlns:a16="http://schemas.microsoft.com/office/drawing/2014/main" id="{BD1AE447-125E-6A53-CED9-3BEF20D9EBC1}"/>
                </a:ext>
              </a:extLst>
            </p:cNvPr>
            <p:cNvSpPr/>
            <p:nvPr/>
          </p:nvSpPr>
          <p:spPr>
            <a:xfrm>
              <a:off x="1152565" y="1881666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10475;p52">
              <a:extLst>
                <a:ext uri="{FF2B5EF4-FFF2-40B4-BE49-F238E27FC236}">
                  <a16:creationId xmlns:a16="http://schemas.microsoft.com/office/drawing/2014/main" id="{2BE70043-6580-77F9-D5AA-7B35C4BA3154}"/>
                </a:ext>
              </a:extLst>
            </p:cNvPr>
            <p:cNvSpPr/>
            <p:nvPr/>
          </p:nvSpPr>
          <p:spPr>
            <a:xfrm>
              <a:off x="1152004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10476;p52">
              <a:extLst>
                <a:ext uri="{FF2B5EF4-FFF2-40B4-BE49-F238E27FC236}">
                  <a16:creationId xmlns:a16="http://schemas.microsoft.com/office/drawing/2014/main" id="{0A65B21B-D33A-EE38-FEB8-1AB89450D35E}"/>
                </a:ext>
              </a:extLst>
            </p:cNvPr>
            <p:cNvSpPr/>
            <p:nvPr/>
          </p:nvSpPr>
          <p:spPr>
            <a:xfrm>
              <a:off x="1313720" y="188166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10477;p52">
              <a:extLst>
                <a:ext uri="{FF2B5EF4-FFF2-40B4-BE49-F238E27FC236}">
                  <a16:creationId xmlns:a16="http://schemas.microsoft.com/office/drawing/2014/main" id="{90CAE1B5-FAFA-F42E-94FA-AF055A9925C2}"/>
                </a:ext>
              </a:extLst>
            </p:cNvPr>
            <p:cNvSpPr/>
            <p:nvPr/>
          </p:nvSpPr>
          <p:spPr>
            <a:xfrm>
              <a:off x="1098271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10478;p52">
              <a:extLst>
                <a:ext uri="{FF2B5EF4-FFF2-40B4-BE49-F238E27FC236}">
                  <a16:creationId xmlns:a16="http://schemas.microsoft.com/office/drawing/2014/main" id="{28501AD9-79BE-185A-52A2-E7EF8E2D8634}"/>
                </a:ext>
              </a:extLst>
            </p:cNvPr>
            <p:cNvSpPr/>
            <p:nvPr/>
          </p:nvSpPr>
          <p:spPr>
            <a:xfrm>
              <a:off x="1044568" y="1881137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10479;p52">
              <a:extLst>
                <a:ext uri="{FF2B5EF4-FFF2-40B4-BE49-F238E27FC236}">
                  <a16:creationId xmlns:a16="http://schemas.microsoft.com/office/drawing/2014/main" id="{C2D6C8CC-2EC1-6A0F-3D26-E3F590D0D7B6}"/>
                </a:ext>
              </a:extLst>
            </p:cNvPr>
            <p:cNvSpPr/>
            <p:nvPr/>
          </p:nvSpPr>
          <p:spPr>
            <a:xfrm>
              <a:off x="1045129" y="1881666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10480;p52">
              <a:extLst>
                <a:ext uri="{FF2B5EF4-FFF2-40B4-BE49-F238E27FC236}">
                  <a16:creationId xmlns:a16="http://schemas.microsoft.com/office/drawing/2014/main" id="{D6F4252A-3F60-A25A-C85C-5FCFECB0F180}"/>
                </a:ext>
              </a:extLst>
            </p:cNvPr>
            <p:cNvSpPr/>
            <p:nvPr/>
          </p:nvSpPr>
          <p:spPr>
            <a:xfrm>
              <a:off x="1044568" y="1773700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10481;p52">
              <a:extLst>
                <a:ext uri="{FF2B5EF4-FFF2-40B4-BE49-F238E27FC236}">
                  <a16:creationId xmlns:a16="http://schemas.microsoft.com/office/drawing/2014/main" id="{3EA99212-6A7F-A5AF-3ECB-DAC14FC2E763}"/>
                </a:ext>
              </a:extLst>
            </p:cNvPr>
            <p:cNvSpPr/>
            <p:nvPr/>
          </p:nvSpPr>
          <p:spPr>
            <a:xfrm>
              <a:off x="937100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10482;p52">
              <a:extLst>
                <a:ext uri="{FF2B5EF4-FFF2-40B4-BE49-F238E27FC236}">
                  <a16:creationId xmlns:a16="http://schemas.microsoft.com/office/drawing/2014/main" id="{BBE7B64A-D2A3-8F94-B797-FF7213EAAC4A}"/>
                </a:ext>
              </a:extLst>
            </p:cNvPr>
            <p:cNvSpPr/>
            <p:nvPr/>
          </p:nvSpPr>
          <p:spPr>
            <a:xfrm>
              <a:off x="883398" y="1934871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10483;p52">
              <a:extLst>
                <a:ext uri="{FF2B5EF4-FFF2-40B4-BE49-F238E27FC236}">
                  <a16:creationId xmlns:a16="http://schemas.microsoft.com/office/drawing/2014/main" id="{41ECB8A2-7703-55A1-A0AB-D45F8F242389}"/>
                </a:ext>
              </a:extLst>
            </p:cNvPr>
            <p:cNvSpPr/>
            <p:nvPr/>
          </p:nvSpPr>
          <p:spPr>
            <a:xfrm>
              <a:off x="883398" y="1881137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10484;p52">
              <a:extLst>
                <a:ext uri="{FF2B5EF4-FFF2-40B4-BE49-F238E27FC236}">
                  <a16:creationId xmlns:a16="http://schemas.microsoft.com/office/drawing/2014/main" id="{20759303-0D48-313A-4E23-90B2B8266768}"/>
                </a:ext>
              </a:extLst>
            </p:cNvPr>
            <p:cNvSpPr/>
            <p:nvPr/>
          </p:nvSpPr>
          <p:spPr>
            <a:xfrm>
              <a:off x="883398" y="1827450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19" y="3516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10485;p52">
              <a:extLst>
                <a:ext uri="{FF2B5EF4-FFF2-40B4-BE49-F238E27FC236}">
                  <a16:creationId xmlns:a16="http://schemas.microsoft.com/office/drawing/2014/main" id="{3584F039-CB2C-81F4-4FEF-8828CB8A8C1D}"/>
                </a:ext>
              </a:extLst>
            </p:cNvPr>
            <p:cNvSpPr/>
            <p:nvPr/>
          </p:nvSpPr>
          <p:spPr>
            <a:xfrm>
              <a:off x="829664" y="1881137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10486;p52">
              <a:extLst>
                <a:ext uri="{FF2B5EF4-FFF2-40B4-BE49-F238E27FC236}">
                  <a16:creationId xmlns:a16="http://schemas.microsoft.com/office/drawing/2014/main" id="{03A48CB9-5870-00B4-BB3F-E7CFCFFA3B47}"/>
                </a:ext>
              </a:extLst>
            </p:cNvPr>
            <p:cNvSpPr/>
            <p:nvPr/>
          </p:nvSpPr>
          <p:spPr>
            <a:xfrm>
              <a:off x="930155" y="1881416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28" name="Google Shape;10487;p52">
              <a:extLst>
                <a:ext uri="{FF2B5EF4-FFF2-40B4-BE49-F238E27FC236}">
                  <a16:creationId xmlns:a16="http://schemas.microsoft.com/office/drawing/2014/main" id="{5720C2DF-404C-004F-94FE-6F7483DED843}"/>
                </a:ext>
              </a:extLst>
            </p:cNvPr>
            <p:cNvGrpSpPr/>
            <p:nvPr/>
          </p:nvGrpSpPr>
          <p:grpSpPr>
            <a:xfrm>
              <a:off x="775930" y="1774246"/>
              <a:ext cx="645786" cy="322901"/>
              <a:chOff x="775930" y="1774246"/>
              <a:chExt cx="645786" cy="322901"/>
            </a:xfrm>
          </p:grpSpPr>
          <p:sp>
            <p:nvSpPr>
              <p:cNvPr id="3226" name="Google Shape;10488;p52">
                <a:extLst>
                  <a:ext uri="{FF2B5EF4-FFF2-40B4-BE49-F238E27FC236}">
                    <a16:creationId xmlns:a16="http://schemas.microsoft.com/office/drawing/2014/main" id="{93882649-A75B-C366-D9FD-F915FFAA8A4D}"/>
                  </a:ext>
                </a:extLst>
              </p:cNvPr>
              <p:cNvSpPr/>
              <p:nvPr/>
            </p:nvSpPr>
            <p:spPr>
              <a:xfrm>
                <a:off x="1366924" y="2042307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10489;p52">
                <a:extLst>
                  <a:ext uri="{FF2B5EF4-FFF2-40B4-BE49-F238E27FC236}">
                    <a16:creationId xmlns:a16="http://schemas.microsoft.com/office/drawing/2014/main" id="{B438D4D4-F67E-3340-5D04-3F5228FAAC37}"/>
                  </a:ext>
                </a:extLst>
              </p:cNvPr>
              <p:cNvSpPr/>
              <p:nvPr/>
            </p:nvSpPr>
            <p:spPr>
              <a:xfrm>
                <a:off x="1367469" y="204283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10490;p52">
                <a:extLst>
                  <a:ext uri="{FF2B5EF4-FFF2-40B4-BE49-F238E27FC236}">
                    <a16:creationId xmlns:a16="http://schemas.microsoft.com/office/drawing/2014/main" id="{B29A80A7-4C3D-96BF-5217-BA085871B017}"/>
                  </a:ext>
                </a:extLst>
              </p:cNvPr>
              <p:cNvSpPr/>
              <p:nvPr/>
            </p:nvSpPr>
            <p:spPr>
              <a:xfrm>
                <a:off x="1313190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10491;p52">
                <a:extLst>
                  <a:ext uri="{FF2B5EF4-FFF2-40B4-BE49-F238E27FC236}">
                    <a16:creationId xmlns:a16="http://schemas.microsoft.com/office/drawing/2014/main" id="{297535C6-CE6C-0025-1BF2-86A1C21B03D6}"/>
                  </a:ext>
                </a:extLst>
              </p:cNvPr>
              <p:cNvSpPr/>
              <p:nvPr/>
            </p:nvSpPr>
            <p:spPr>
              <a:xfrm>
                <a:off x="1313720" y="204283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10492;p52">
                <a:extLst>
                  <a:ext uri="{FF2B5EF4-FFF2-40B4-BE49-F238E27FC236}">
                    <a16:creationId xmlns:a16="http://schemas.microsoft.com/office/drawing/2014/main" id="{3DCC3EC5-A7CC-3DF5-EB40-6F715DC365C6}"/>
                  </a:ext>
                </a:extLst>
              </p:cNvPr>
              <p:cNvSpPr/>
              <p:nvPr/>
            </p:nvSpPr>
            <p:spPr>
              <a:xfrm>
                <a:off x="1259441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10493;p52">
                <a:extLst>
                  <a:ext uri="{FF2B5EF4-FFF2-40B4-BE49-F238E27FC236}">
                    <a16:creationId xmlns:a16="http://schemas.microsoft.com/office/drawing/2014/main" id="{C8CBA4F7-9C14-4001-7AE7-81E3D3A2001B}"/>
                  </a:ext>
                </a:extLst>
              </p:cNvPr>
              <p:cNvSpPr/>
              <p:nvPr/>
            </p:nvSpPr>
            <p:spPr>
              <a:xfrm>
                <a:off x="1259986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10494;p52">
                <a:extLst>
                  <a:ext uri="{FF2B5EF4-FFF2-40B4-BE49-F238E27FC236}">
                    <a16:creationId xmlns:a16="http://schemas.microsoft.com/office/drawing/2014/main" id="{294B1AA4-7C68-2D24-567A-A44868D5D93E}"/>
                  </a:ext>
                </a:extLst>
              </p:cNvPr>
              <p:cNvSpPr/>
              <p:nvPr/>
            </p:nvSpPr>
            <p:spPr>
              <a:xfrm>
                <a:off x="1205754" y="2042307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10495;p52">
                <a:extLst>
                  <a:ext uri="{FF2B5EF4-FFF2-40B4-BE49-F238E27FC236}">
                    <a16:creationId xmlns:a16="http://schemas.microsoft.com/office/drawing/2014/main" id="{FFC8E63B-DD58-0C6E-0EEB-ECB135CA56EC}"/>
                  </a:ext>
                </a:extLst>
              </p:cNvPr>
              <p:cNvSpPr/>
              <p:nvPr/>
            </p:nvSpPr>
            <p:spPr>
              <a:xfrm>
                <a:off x="1206299" y="204283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10496;p52">
                <a:extLst>
                  <a:ext uri="{FF2B5EF4-FFF2-40B4-BE49-F238E27FC236}">
                    <a16:creationId xmlns:a16="http://schemas.microsoft.com/office/drawing/2014/main" id="{6F7A060D-CB3A-9A4A-AAC5-B85B335704F7}"/>
                  </a:ext>
                </a:extLst>
              </p:cNvPr>
              <p:cNvSpPr/>
              <p:nvPr/>
            </p:nvSpPr>
            <p:spPr>
              <a:xfrm>
                <a:off x="1152004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10497;p52">
                <a:extLst>
                  <a:ext uri="{FF2B5EF4-FFF2-40B4-BE49-F238E27FC236}">
                    <a16:creationId xmlns:a16="http://schemas.microsoft.com/office/drawing/2014/main" id="{2176C3C7-2C83-9ECD-D4B3-F7CAD99DE1FE}"/>
                  </a:ext>
                </a:extLst>
              </p:cNvPr>
              <p:cNvSpPr/>
              <p:nvPr/>
            </p:nvSpPr>
            <p:spPr>
              <a:xfrm>
                <a:off x="1152565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10498;p52">
                <a:extLst>
                  <a:ext uri="{FF2B5EF4-FFF2-40B4-BE49-F238E27FC236}">
                    <a16:creationId xmlns:a16="http://schemas.microsoft.com/office/drawing/2014/main" id="{D375D12C-6823-BB08-646D-55D5F258541C}"/>
                  </a:ext>
                </a:extLst>
              </p:cNvPr>
              <p:cNvSpPr/>
              <p:nvPr/>
            </p:nvSpPr>
            <p:spPr>
              <a:xfrm>
                <a:off x="1152565" y="177424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10499;p52">
                <a:extLst>
                  <a:ext uri="{FF2B5EF4-FFF2-40B4-BE49-F238E27FC236}">
                    <a16:creationId xmlns:a16="http://schemas.microsoft.com/office/drawing/2014/main" id="{99E52AA5-07DA-4EEA-D7C4-AA79A26D30CE}"/>
                  </a:ext>
                </a:extLst>
              </p:cNvPr>
              <p:cNvSpPr/>
              <p:nvPr/>
            </p:nvSpPr>
            <p:spPr>
              <a:xfrm>
                <a:off x="1098271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10500;p52">
                <a:extLst>
                  <a:ext uri="{FF2B5EF4-FFF2-40B4-BE49-F238E27FC236}">
                    <a16:creationId xmlns:a16="http://schemas.microsoft.com/office/drawing/2014/main" id="{18FE6493-7BC7-255D-BFA5-219CA18941F9}"/>
                  </a:ext>
                </a:extLst>
              </p:cNvPr>
              <p:cNvSpPr/>
              <p:nvPr/>
            </p:nvSpPr>
            <p:spPr>
              <a:xfrm>
                <a:off x="1098800" y="2042836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10501;p52">
                <a:extLst>
                  <a:ext uri="{FF2B5EF4-FFF2-40B4-BE49-F238E27FC236}">
                    <a16:creationId xmlns:a16="http://schemas.microsoft.com/office/drawing/2014/main" id="{ABDE1B7F-0BB3-1B01-F8DD-B842219667E0}"/>
                  </a:ext>
                </a:extLst>
              </p:cNvPr>
              <p:cNvSpPr/>
              <p:nvPr/>
            </p:nvSpPr>
            <p:spPr>
              <a:xfrm>
                <a:off x="1098800" y="1774246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10502;p52">
                <a:extLst>
                  <a:ext uri="{FF2B5EF4-FFF2-40B4-BE49-F238E27FC236}">
                    <a16:creationId xmlns:a16="http://schemas.microsoft.com/office/drawing/2014/main" id="{F9F3C374-CA63-42C2-1A3D-8CE18CBD3A36}"/>
                  </a:ext>
                </a:extLst>
              </p:cNvPr>
              <p:cNvSpPr/>
              <p:nvPr/>
            </p:nvSpPr>
            <p:spPr>
              <a:xfrm>
                <a:off x="1044568" y="2042307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10503;p52">
                <a:extLst>
                  <a:ext uri="{FF2B5EF4-FFF2-40B4-BE49-F238E27FC236}">
                    <a16:creationId xmlns:a16="http://schemas.microsoft.com/office/drawing/2014/main" id="{8CFC7307-0D9C-FF8D-CEE6-EB010F154D8A}"/>
                  </a:ext>
                </a:extLst>
              </p:cNvPr>
              <p:cNvSpPr/>
              <p:nvPr/>
            </p:nvSpPr>
            <p:spPr>
              <a:xfrm>
                <a:off x="1045129" y="2042836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10504;p52">
                <a:extLst>
                  <a:ext uri="{FF2B5EF4-FFF2-40B4-BE49-F238E27FC236}">
                    <a16:creationId xmlns:a16="http://schemas.microsoft.com/office/drawing/2014/main" id="{5D09792C-AB33-270C-1F79-AD2E44561920}"/>
                  </a:ext>
                </a:extLst>
              </p:cNvPr>
              <p:cNvSpPr/>
              <p:nvPr/>
            </p:nvSpPr>
            <p:spPr>
              <a:xfrm>
                <a:off x="1045129" y="1774246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10505;p52">
                <a:extLst>
                  <a:ext uri="{FF2B5EF4-FFF2-40B4-BE49-F238E27FC236}">
                    <a16:creationId xmlns:a16="http://schemas.microsoft.com/office/drawing/2014/main" id="{1C1924A1-0282-5679-A5D0-541DF080067A}"/>
                  </a:ext>
                </a:extLst>
              </p:cNvPr>
              <p:cNvSpPr/>
              <p:nvPr/>
            </p:nvSpPr>
            <p:spPr>
              <a:xfrm>
                <a:off x="990834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10506;p52">
                <a:extLst>
                  <a:ext uri="{FF2B5EF4-FFF2-40B4-BE49-F238E27FC236}">
                    <a16:creationId xmlns:a16="http://schemas.microsoft.com/office/drawing/2014/main" id="{BB10EED6-7EFD-F9B3-81BA-CE4DAB4F9482}"/>
                  </a:ext>
                </a:extLst>
              </p:cNvPr>
              <p:cNvSpPr/>
              <p:nvPr/>
            </p:nvSpPr>
            <p:spPr>
              <a:xfrm>
                <a:off x="991395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10507;p52">
                <a:extLst>
                  <a:ext uri="{FF2B5EF4-FFF2-40B4-BE49-F238E27FC236}">
                    <a16:creationId xmlns:a16="http://schemas.microsoft.com/office/drawing/2014/main" id="{E8CED41D-09DE-4FB5-E3A5-86AE09088C8B}"/>
                  </a:ext>
                </a:extLst>
              </p:cNvPr>
              <p:cNvSpPr/>
              <p:nvPr/>
            </p:nvSpPr>
            <p:spPr>
              <a:xfrm>
                <a:off x="937100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10508;p52">
                <a:extLst>
                  <a:ext uri="{FF2B5EF4-FFF2-40B4-BE49-F238E27FC236}">
                    <a16:creationId xmlns:a16="http://schemas.microsoft.com/office/drawing/2014/main" id="{89636D8C-C760-590C-5469-71991F18A158}"/>
                  </a:ext>
                </a:extLst>
              </p:cNvPr>
              <p:cNvSpPr/>
              <p:nvPr/>
            </p:nvSpPr>
            <p:spPr>
              <a:xfrm>
                <a:off x="937630" y="2042836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10509;p52">
                <a:extLst>
                  <a:ext uri="{FF2B5EF4-FFF2-40B4-BE49-F238E27FC236}">
                    <a16:creationId xmlns:a16="http://schemas.microsoft.com/office/drawing/2014/main" id="{04F53A88-1370-13A5-D061-6A2326744A70}"/>
                  </a:ext>
                </a:extLst>
              </p:cNvPr>
              <p:cNvSpPr/>
              <p:nvPr/>
            </p:nvSpPr>
            <p:spPr>
              <a:xfrm>
                <a:off x="883398" y="2042307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10510;p52">
                <a:extLst>
                  <a:ext uri="{FF2B5EF4-FFF2-40B4-BE49-F238E27FC236}">
                    <a16:creationId xmlns:a16="http://schemas.microsoft.com/office/drawing/2014/main" id="{D9D0C2F6-7FA5-4474-4A2B-655D3C50BC9B}"/>
                  </a:ext>
                </a:extLst>
              </p:cNvPr>
              <p:cNvSpPr/>
              <p:nvPr/>
            </p:nvSpPr>
            <p:spPr>
              <a:xfrm>
                <a:off x="883959" y="2042836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10511;p52">
                <a:extLst>
                  <a:ext uri="{FF2B5EF4-FFF2-40B4-BE49-F238E27FC236}">
                    <a16:creationId xmlns:a16="http://schemas.microsoft.com/office/drawing/2014/main" id="{96354BAF-B00C-D629-D353-0F8C2D6B8E01}"/>
                  </a:ext>
                </a:extLst>
              </p:cNvPr>
              <p:cNvSpPr/>
              <p:nvPr/>
            </p:nvSpPr>
            <p:spPr>
              <a:xfrm>
                <a:off x="829664" y="2042307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10512;p52">
                <a:extLst>
                  <a:ext uri="{FF2B5EF4-FFF2-40B4-BE49-F238E27FC236}">
                    <a16:creationId xmlns:a16="http://schemas.microsoft.com/office/drawing/2014/main" id="{D18B997B-665F-5331-522A-B752680133DD}"/>
                  </a:ext>
                </a:extLst>
              </p:cNvPr>
              <p:cNvSpPr/>
              <p:nvPr/>
            </p:nvSpPr>
            <p:spPr>
              <a:xfrm>
                <a:off x="830225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10513;p52">
                <a:extLst>
                  <a:ext uri="{FF2B5EF4-FFF2-40B4-BE49-F238E27FC236}">
                    <a16:creationId xmlns:a16="http://schemas.microsoft.com/office/drawing/2014/main" id="{F665736F-591D-5653-5AD0-12ADD97D4C81}"/>
                  </a:ext>
                </a:extLst>
              </p:cNvPr>
              <p:cNvSpPr/>
              <p:nvPr/>
            </p:nvSpPr>
            <p:spPr>
              <a:xfrm>
                <a:off x="775930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10514;p52">
                <a:extLst>
                  <a:ext uri="{FF2B5EF4-FFF2-40B4-BE49-F238E27FC236}">
                    <a16:creationId xmlns:a16="http://schemas.microsoft.com/office/drawing/2014/main" id="{8B6EC199-613A-4531-8596-444EE7974EA9}"/>
                  </a:ext>
                </a:extLst>
              </p:cNvPr>
              <p:cNvSpPr/>
              <p:nvPr/>
            </p:nvSpPr>
            <p:spPr>
              <a:xfrm>
                <a:off x="776460" y="204283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29" name="Google Shape;10515;p52">
              <a:extLst>
                <a:ext uri="{FF2B5EF4-FFF2-40B4-BE49-F238E27FC236}">
                  <a16:creationId xmlns:a16="http://schemas.microsoft.com/office/drawing/2014/main" id="{55255EF4-1566-1342-0540-3839CAFD47B1}"/>
                </a:ext>
              </a:extLst>
            </p:cNvPr>
            <p:cNvSpPr/>
            <p:nvPr/>
          </p:nvSpPr>
          <p:spPr>
            <a:xfrm>
              <a:off x="883959" y="1928466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30" name="Google Shape;10516;p52">
              <a:extLst>
                <a:ext uri="{FF2B5EF4-FFF2-40B4-BE49-F238E27FC236}">
                  <a16:creationId xmlns:a16="http://schemas.microsoft.com/office/drawing/2014/main" id="{A351003F-DDBF-CF6D-2EAE-F4B61BE8DAD3}"/>
                </a:ext>
              </a:extLst>
            </p:cNvPr>
            <p:cNvGrpSpPr/>
            <p:nvPr/>
          </p:nvGrpSpPr>
          <p:grpSpPr>
            <a:xfrm>
              <a:off x="722243" y="1397673"/>
              <a:ext cx="753207" cy="753207"/>
              <a:chOff x="722243" y="1397673"/>
              <a:chExt cx="753207" cy="753207"/>
            </a:xfrm>
          </p:grpSpPr>
          <p:sp>
            <p:nvSpPr>
              <p:cNvPr id="3134" name="Google Shape;10517;p52">
                <a:extLst>
                  <a:ext uri="{FF2B5EF4-FFF2-40B4-BE49-F238E27FC236}">
                    <a16:creationId xmlns:a16="http://schemas.microsoft.com/office/drawing/2014/main" id="{9E66F611-EA20-C0B6-9AEE-BE165FB1D8B5}"/>
                  </a:ext>
                </a:extLst>
              </p:cNvPr>
              <p:cNvSpPr/>
              <p:nvPr/>
            </p:nvSpPr>
            <p:spPr>
              <a:xfrm>
                <a:off x="1420595" y="209604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10518;p52">
                <a:extLst>
                  <a:ext uri="{FF2B5EF4-FFF2-40B4-BE49-F238E27FC236}">
                    <a16:creationId xmlns:a16="http://schemas.microsoft.com/office/drawing/2014/main" id="{CA3A0603-23B2-C418-EFF7-F9FFA877F1FF}"/>
                  </a:ext>
                </a:extLst>
              </p:cNvPr>
              <p:cNvSpPr/>
              <p:nvPr/>
            </p:nvSpPr>
            <p:spPr>
              <a:xfrm>
                <a:off x="1421156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10519;p52">
                <a:extLst>
                  <a:ext uri="{FF2B5EF4-FFF2-40B4-BE49-F238E27FC236}">
                    <a16:creationId xmlns:a16="http://schemas.microsoft.com/office/drawing/2014/main" id="{57A8F770-56F0-3C38-F7ED-EFC3E0EF1742}"/>
                  </a:ext>
                </a:extLst>
              </p:cNvPr>
              <p:cNvSpPr/>
              <p:nvPr/>
            </p:nvSpPr>
            <p:spPr>
              <a:xfrm>
                <a:off x="1420595" y="2042307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10520;p52">
                <a:extLst>
                  <a:ext uri="{FF2B5EF4-FFF2-40B4-BE49-F238E27FC236}">
                    <a16:creationId xmlns:a16="http://schemas.microsoft.com/office/drawing/2014/main" id="{EEA8CF99-F22F-FB3A-EC8E-5E93771A89C7}"/>
                  </a:ext>
                </a:extLst>
              </p:cNvPr>
              <p:cNvSpPr/>
              <p:nvPr/>
            </p:nvSpPr>
            <p:spPr>
              <a:xfrm>
                <a:off x="1421156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10521;p52">
                <a:extLst>
                  <a:ext uri="{FF2B5EF4-FFF2-40B4-BE49-F238E27FC236}">
                    <a16:creationId xmlns:a16="http://schemas.microsoft.com/office/drawing/2014/main" id="{6E7A692C-FE95-04B4-CC8C-3717C0C95CB2}"/>
                  </a:ext>
                </a:extLst>
              </p:cNvPr>
              <p:cNvSpPr/>
              <p:nvPr/>
            </p:nvSpPr>
            <p:spPr>
              <a:xfrm>
                <a:off x="1420595" y="1988604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10522;p52">
                <a:extLst>
                  <a:ext uri="{FF2B5EF4-FFF2-40B4-BE49-F238E27FC236}">
                    <a16:creationId xmlns:a16="http://schemas.microsoft.com/office/drawing/2014/main" id="{4A28ACBB-7BF1-786A-FEAD-322D7B260196}"/>
                  </a:ext>
                </a:extLst>
              </p:cNvPr>
              <p:cNvSpPr/>
              <p:nvPr/>
            </p:nvSpPr>
            <p:spPr>
              <a:xfrm>
                <a:off x="1421156" y="1989149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10523;p52">
                <a:extLst>
                  <a:ext uri="{FF2B5EF4-FFF2-40B4-BE49-F238E27FC236}">
                    <a16:creationId xmlns:a16="http://schemas.microsoft.com/office/drawing/2014/main" id="{66F8BA6A-D58A-9295-C021-1178B2F7A079}"/>
                  </a:ext>
                </a:extLst>
              </p:cNvPr>
              <p:cNvSpPr/>
              <p:nvPr/>
            </p:nvSpPr>
            <p:spPr>
              <a:xfrm>
                <a:off x="1420595" y="1934871"/>
                <a:ext cx="54855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10524;p52">
                <a:extLst>
                  <a:ext uri="{FF2B5EF4-FFF2-40B4-BE49-F238E27FC236}">
                    <a16:creationId xmlns:a16="http://schemas.microsoft.com/office/drawing/2014/main" id="{9F1F98A9-B153-F8B1-1691-81A96A116AFC}"/>
                  </a:ext>
                </a:extLst>
              </p:cNvPr>
              <p:cNvSpPr/>
              <p:nvPr/>
            </p:nvSpPr>
            <p:spPr>
              <a:xfrm>
                <a:off x="1421156" y="193541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10525;p52">
                <a:extLst>
                  <a:ext uri="{FF2B5EF4-FFF2-40B4-BE49-F238E27FC236}">
                    <a16:creationId xmlns:a16="http://schemas.microsoft.com/office/drawing/2014/main" id="{56FC61A0-9AA6-BA80-B3F6-750F9EC44365}"/>
                  </a:ext>
                </a:extLst>
              </p:cNvPr>
              <p:cNvSpPr/>
              <p:nvPr/>
            </p:nvSpPr>
            <p:spPr>
              <a:xfrm>
                <a:off x="1420595" y="1881137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10526;p52">
                <a:extLst>
                  <a:ext uri="{FF2B5EF4-FFF2-40B4-BE49-F238E27FC236}">
                    <a16:creationId xmlns:a16="http://schemas.microsoft.com/office/drawing/2014/main" id="{E1FD9130-814A-4BB8-A0B9-E9A2FE7CCB97}"/>
                  </a:ext>
                </a:extLst>
              </p:cNvPr>
              <p:cNvSpPr/>
              <p:nvPr/>
            </p:nvSpPr>
            <p:spPr>
              <a:xfrm>
                <a:off x="1421156" y="1881666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10527;p52">
                <a:extLst>
                  <a:ext uri="{FF2B5EF4-FFF2-40B4-BE49-F238E27FC236}">
                    <a16:creationId xmlns:a16="http://schemas.microsoft.com/office/drawing/2014/main" id="{8B773827-A871-DDFB-ABD2-4ADDC7423720}"/>
                  </a:ext>
                </a:extLst>
              </p:cNvPr>
              <p:cNvSpPr/>
              <p:nvPr/>
            </p:nvSpPr>
            <p:spPr>
              <a:xfrm>
                <a:off x="1420595" y="1827450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6"/>
                    </a:lnTo>
                    <a:lnTo>
                      <a:pt x="3521" y="3516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10528;p52">
                <a:extLst>
                  <a:ext uri="{FF2B5EF4-FFF2-40B4-BE49-F238E27FC236}">
                    <a16:creationId xmlns:a16="http://schemas.microsoft.com/office/drawing/2014/main" id="{7FC239D9-C3E5-4887-B9ED-4ED6026202EB}"/>
                  </a:ext>
                </a:extLst>
              </p:cNvPr>
              <p:cNvSpPr/>
              <p:nvPr/>
            </p:nvSpPr>
            <p:spPr>
              <a:xfrm>
                <a:off x="1421156" y="1827979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10529;p52">
                <a:extLst>
                  <a:ext uri="{FF2B5EF4-FFF2-40B4-BE49-F238E27FC236}">
                    <a16:creationId xmlns:a16="http://schemas.microsoft.com/office/drawing/2014/main" id="{5358FBBC-065E-1C6D-7906-162C4F4CC1C0}"/>
                  </a:ext>
                </a:extLst>
              </p:cNvPr>
              <p:cNvSpPr/>
              <p:nvPr/>
            </p:nvSpPr>
            <p:spPr>
              <a:xfrm>
                <a:off x="1420595" y="1773700"/>
                <a:ext cx="54855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10530;p52">
                <a:extLst>
                  <a:ext uri="{FF2B5EF4-FFF2-40B4-BE49-F238E27FC236}">
                    <a16:creationId xmlns:a16="http://schemas.microsoft.com/office/drawing/2014/main" id="{35F28EF6-D500-D6D5-48DA-9CC7418A95B7}"/>
                  </a:ext>
                </a:extLst>
              </p:cNvPr>
              <p:cNvSpPr/>
              <p:nvPr/>
            </p:nvSpPr>
            <p:spPr>
              <a:xfrm>
                <a:off x="1421156" y="177424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10531;p52">
                <a:extLst>
                  <a:ext uri="{FF2B5EF4-FFF2-40B4-BE49-F238E27FC236}">
                    <a16:creationId xmlns:a16="http://schemas.microsoft.com/office/drawing/2014/main" id="{C6100421-78CF-CBAB-5D83-FB7540C2C79B}"/>
                  </a:ext>
                </a:extLst>
              </p:cNvPr>
              <p:cNvSpPr/>
              <p:nvPr/>
            </p:nvSpPr>
            <p:spPr>
              <a:xfrm>
                <a:off x="1420595" y="171995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10532;p52">
                <a:extLst>
                  <a:ext uri="{FF2B5EF4-FFF2-40B4-BE49-F238E27FC236}">
                    <a16:creationId xmlns:a16="http://schemas.microsoft.com/office/drawing/2014/main" id="{B0679F61-2232-3DC0-BA62-D0CD47D6B0D9}"/>
                  </a:ext>
                </a:extLst>
              </p:cNvPr>
              <p:cNvSpPr/>
              <p:nvPr/>
            </p:nvSpPr>
            <p:spPr>
              <a:xfrm>
                <a:off x="1421156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10533;p52">
                <a:extLst>
                  <a:ext uri="{FF2B5EF4-FFF2-40B4-BE49-F238E27FC236}">
                    <a16:creationId xmlns:a16="http://schemas.microsoft.com/office/drawing/2014/main" id="{DC1140FC-D84F-3D38-01D8-FAE31B828352}"/>
                  </a:ext>
                </a:extLst>
              </p:cNvPr>
              <p:cNvSpPr/>
              <p:nvPr/>
            </p:nvSpPr>
            <p:spPr>
              <a:xfrm>
                <a:off x="1366924" y="209604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10534;p52">
                <a:extLst>
                  <a:ext uri="{FF2B5EF4-FFF2-40B4-BE49-F238E27FC236}">
                    <a16:creationId xmlns:a16="http://schemas.microsoft.com/office/drawing/2014/main" id="{AFFD87C5-0A9B-99B5-7513-754F5DFD01C0}"/>
                  </a:ext>
                </a:extLst>
              </p:cNvPr>
              <p:cNvSpPr/>
              <p:nvPr/>
            </p:nvSpPr>
            <p:spPr>
              <a:xfrm>
                <a:off x="1367469" y="2096570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10535;p52">
                <a:extLst>
                  <a:ext uri="{FF2B5EF4-FFF2-40B4-BE49-F238E27FC236}">
                    <a16:creationId xmlns:a16="http://schemas.microsoft.com/office/drawing/2014/main" id="{5CF3C19B-2285-F6F0-F564-C22206C933F3}"/>
                  </a:ext>
                </a:extLst>
              </p:cNvPr>
              <p:cNvSpPr/>
              <p:nvPr/>
            </p:nvSpPr>
            <p:spPr>
              <a:xfrm>
                <a:off x="1366924" y="171995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10536;p52">
                <a:extLst>
                  <a:ext uri="{FF2B5EF4-FFF2-40B4-BE49-F238E27FC236}">
                    <a16:creationId xmlns:a16="http://schemas.microsoft.com/office/drawing/2014/main" id="{23CDCAE1-A6F8-8E60-5B6E-FFF832CBAD4E}"/>
                  </a:ext>
                </a:extLst>
              </p:cNvPr>
              <p:cNvSpPr/>
              <p:nvPr/>
            </p:nvSpPr>
            <p:spPr>
              <a:xfrm>
                <a:off x="1367469" y="172051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10537;p52">
                <a:extLst>
                  <a:ext uri="{FF2B5EF4-FFF2-40B4-BE49-F238E27FC236}">
                    <a16:creationId xmlns:a16="http://schemas.microsoft.com/office/drawing/2014/main" id="{A64A77B7-3D67-2E9B-A574-38FA9E9847C9}"/>
                  </a:ext>
                </a:extLst>
              </p:cNvPr>
              <p:cNvSpPr/>
              <p:nvPr/>
            </p:nvSpPr>
            <p:spPr>
              <a:xfrm>
                <a:off x="1313190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10538;p52">
                <a:extLst>
                  <a:ext uri="{FF2B5EF4-FFF2-40B4-BE49-F238E27FC236}">
                    <a16:creationId xmlns:a16="http://schemas.microsoft.com/office/drawing/2014/main" id="{AA390153-29E0-95B5-9160-5F3F31B139C4}"/>
                  </a:ext>
                </a:extLst>
              </p:cNvPr>
              <p:cNvSpPr/>
              <p:nvPr/>
            </p:nvSpPr>
            <p:spPr>
              <a:xfrm>
                <a:off x="1313720" y="2096570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10539;p52">
                <a:extLst>
                  <a:ext uri="{FF2B5EF4-FFF2-40B4-BE49-F238E27FC236}">
                    <a16:creationId xmlns:a16="http://schemas.microsoft.com/office/drawing/2014/main" id="{09FF30B1-77E7-83DA-AABE-38B5F08204A8}"/>
                  </a:ext>
                </a:extLst>
              </p:cNvPr>
              <p:cNvSpPr/>
              <p:nvPr/>
            </p:nvSpPr>
            <p:spPr>
              <a:xfrm>
                <a:off x="1313190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10540;p52">
                <a:extLst>
                  <a:ext uri="{FF2B5EF4-FFF2-40B4-BE49-F238E27FC236}">
                    <a16:creationId xmlns:a16="http://schemas.microsoft.com/office/drawing/2014/main" id="{65E92EC6-58C3-1AB6-51DF-61C67A87DBCF}"/>
                  </a:ext>
                </a:extLst>
              </p:cNvPr>
              <p:cNvSpPr/>
              <p:nvPr/>
            </p:nvSpPr>
            <p:spPr>
              <a:xfrm>
                <a:off x="1313720" y="1720512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10541;p52">
                <a:extLst>
                  <a:ext uri="{FF2B5EF4-FFF2-40B4-BE49-F238E27FC236}">
                    <a16:creationId xmlns:a16="http://schemas.microsoft.com/office/drawing/2014/main" id="{BC6DA1B2-6563-4059-35F7-0F235F6DF3CD}"/>
                  </a:ext>
                </a:extLst>
              </p:cNvPr>
              <p:cNvSpPr/>
              <p:nvPr/>
            </p:nvSpPr>
            <p:spPr>
              <a:xfrm>
                <a:off x="1259441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10542;p52">
                <a:extLst>
                  <a:ext uri="{FF2B5EF4-FFF2-40B4-BE49-F238E27FC236}">
                    <a16:creationId xmlns:a16="http://schemas.microsoft.com/office/drawing/2014/main" id="{308299D7-A5FB-D2D4-01CB-D98E470881D8}"/>
                  </a:ext>
                </a:extLst>
              </p:cNvPr>
              <p:cNvSpPr/>
              <p:nvPr/>
            </p:nvSpPr>
            <p:spPr>
              <a:xfrm>
                <a:off x="1259986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10543;p52">
                <a:extLst>
                  <a:ext uri="{FF2B5EF4-FFF2-40B4-BE49-F238E27FC236}">
                    <a16:creationId xmlns:a16="http://schemas.microsoft.com/office/drawing/2014/main" id="{06A61EF6-6B2E-AE17-6B7E-3B0225BBA627}"/>
                  </a:ext>
                </a:extLst>
              </p:cNvPr>
              <p:cNvSpPr/>
              <p:nvPr/>
            </p:nvSpPr>
            <p:spPr>
              <a:xfrm>
                <a:off x="1259441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10544;p52">
                <a:extLst>
                  <a:ext uri="{FF2B5EF4-FFF2-40B4-BE49-F238E27FC236}">
                    <a16:creationId xmlns:a16="http://schemas.microsoft.com/office/drawing/2014/main" id="{1575FFAF-4170-6EB6-09BA-48159B4604AC}"/>
                  </a:ext>
                </a:extLst>
              </p:cNvPr>
              <p:cNvSpPr/>
              <p:nvPr/>
            </p:nvSpPr>
            <p:spPr>
              <a:xfrm>
                <a:off x="1259986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10545;p52">
                <a:extLst>
                  <a:ext uri="{FF2B5EF4-FFF2-40B4-BE49-F238E27FC236}">
                    <a16:creationId xmlns:a16="http://schemas.microsoft.com/office/drawing/2014/main" id="{E423FD2A-07F4-D762-8EC0-CF0E966BB05F}"/>
                  </a:ext>
                </a:extLst>
              </p:cNvPr>
              <p:cNvSpPr/>
              <p:nvPr/>
            </p:nvSpPr>
            <p:spPr>
              <a:xfrm>
                <a:off x="1205754" y="209604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10546;p52">
                <a:extLst>
                  <a:ext uri="{FF2B5EF4-FFF2-40B4-BE49-F238E27FC236}">
                    <a16:creationId xmlns:a16="http://schemas.microsoft.com/office/drawing/2014/main" id="{97FB9A5E-699F-18AA-D127-06E0C51A0A58}"/>
                  </a:ext>
                </a:extLst>
              </p:cNvPr>
              <p:cNvSpPr/>
              <p:nvPr/>
            </p:nvSpPr>
            <p:spPr>
              <a:xfrm>
                <a:off x="1206299" y="2096570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10547;p52">
                <a:extLst>
                  <a:ext uri="{FF2B5EF4-FFF2-40B4-BE49-F238E27FC236}">
                    <a16:creationId xmlns:a16="http://schemas.microsoft.com/office/drawing/2014/main" id="{2945B63F-A6A7-90D7-D0E2-7B1457A2CD72}"/>
                  </a:ext>
                </a:extLst>
              </p:cNvPr>
              <p:cNvSpPr/>
              <p:nvPr/>
            </p:nvSpPr>
            <p:spPr>
              <a:xfrm>
                <a:off x="1205754" y="171995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10548;p52">
                <a:extLst>
                  <a:ext uri="{FF2B5EF4-FFF2-40B4-BE49-F238E27FC236}">
                    <a16:creationId xmlns:a16="http://schemas.microsoft.com/office/drawing/2014/main" id="{FA066FB2-F5CC-B97D-D737-1F1F10ECD68F}"/>
                  </a:ext>
                </a:extLst>
              </p:cNvPr>
              <p:cNvSpPr/>
              <p:nvPr/>
            </p:nvSpPr>
            <p:spPr>
              <a:xfrm>
                <a:off x="1206299" y="172051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10549;p52">
                <a:extLst>
                  <a:ext uri="{FF2B5EF4-FFF2-40B4-BE49-F238E27FC236}">
                    <a16:creationId xmlns:a16="http://schemas.microsoft.com/office/drawing/2014/main" id="{E9EA4B03-5661-E000-0D35-069E0A0D36B4}"/>
                  </a:ext>
                </a:extLst>
              </p:cNvPr>
              <p:cNvSpPr/>
              <p:nvPr/>
            </p:nvSpPr>
            <p:spPr>
              <a:xfrm>
                <a:off x="1152004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10550;p52">
                <a:extLst>
                  <a:ext uri="{FF2B5EF4-FFF2-40B4-BE49-F238E27FC236}">
                    <a16:creationId xmlns:a16="http://schemas.microsoft.com/office/drawing/2014/main" id="{59CA3E2A-DA66-1961-F334-9A5565C9B4AA}"/>
                  </a:ext>
                </a:extLst>
              </p:cNvPr>
              <p:cNvSpPr/>
              <p:nvPr/>
            </p:nvSpPr>
            <p:spPr>
              <a:xfrm>
                <a:off x="1152565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10551;p52">
                <a:extLst>
                  <a:ext uri="{FF2B5EF4-FFF2-40B4-BE49-F238E27FC236}">
                    <a16:creationId xmlns:a16="http://schemas.microsoft.com/office/drawing/2014/main" id="{67F46DAB-4526-040D-762C-311F9E9E93BC}"/>
                  </a:ext>
                </a:extLst>
              </p:cNvPr>
              <p:cNvSpPr/>
              <p:nvPr/>
            </p:nvSpPr>
            <p:spPr>
              <a:xfrm>
                <a:off x="1152004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10552;p52">
                <a:extLst>
                  <a:ext uri="{FF2B5EF4-FFF2-40B4-BE49-F238E27FC236}">
                    <a16:creationId xmlns:a16="http://schemas.microsoft.com/office/drawing/2014/main" id="{319E4CC8-580D-FEE2-BEA7-005F1A26E745}"/>
                  </a:ext>
                </a:extLst>
              </p:cNvPr>
              <p:cNvSpPr/>
              <p:nvPr/>
            </p:nvSpPr>
            <p:spPr>
              <a:xfrm>
                <a:off x="1152565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10553;p52">
                <a:extLst>
                  <a:ext uri="{FF2B5EF4-FFF2-40B4-BE49-F238E27FC236}">
                    <a16:creationId xmlns:a16="http://schemas.microsoft.com/office/drawing/2014/main" id="{C31425C3-1491-0725-92BA-B616870632BB}"/>
                  </a:ext>
                </a:extLst>
              </p:cNvPr>
              <p:cNvSpPr/>
              <p:nvPr/>
            </p:nvSpPr>
            <p:spPr>
              <a:xfrm>
                <a:off x="1152004" y="1558843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10554;p52">
                <a:extLst>
                  <a:ext uri="{FF2B5EF4-FFF2-40B4-BE49-F238E27FC236}">
                    <a16:creationId xmlns:a16="http://schemas.microsoft.com/office/drawing/2014/main" id="{90B95BB0-A8E8-E5C5-243E-A7A8DE8ECE72}"/>
                  </a:ext>
                </a:extLst>
              </p:cNvPr>
              <p:cNvSpPr/>
              <p:nvPr/>
            </p:nvSpPr>
            <p:spPr>
              <a:xfrm>
                <a:off x="1152565" y="1559373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10555;p52">
                <a:extLst>
                  <a:ext uri="{FF2B5EF4-FFF2-40B4-BE49-F238E27FC236}">
                    <a16:creationId xmlns:a16="http://schemas.microsoft.com/office/drawing/2014/main" id="{2589A1E0-0C2D-7975-89A9-C8D4FE7D2011}"/>
                  </a:ext>
                </a:extLst>
              </p:cNvPr>
              <p:cNvSpPr/>
              <p:nvPr/>
            </p:nvSpPr>
            <p:spPr>
              <a:xfrm>
                <a:off x="1152004" y="1505094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10556;p52">
                <a:extLst>
                  <a:ext uri="{FF2B5EF4-FFF2-40B4-BE49-F238E27FC236}">
                    <a16:creationId xmlns:a16="http://schemas.microsoft.com/office/drawing/2014/main" id="{1E354B61-4D87-7FA6-0659-3988403C0994}"/>
                  </a:ext>
                </a:extLst>
              </p:cNvPr>
              <p:cNvSpPr/>
              <p:nvPr/>
            </p:nvSpPr>
            <p:spPr>
              <a:xfrm>
                <a:off x="1152565" y="1505639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10557;p52">
                <a:extLst>
                  <a:ext uri="{FF2B5EF4-FFF2-40B4-BE49-F238E27FC236}">
                    <a16:creationId xmlns:a16="http://schemas.microsoft.com/office/drawing/2014/main" id="{198D7BB0-585F-14E8-0C21-F133D4ECF3C6}"/>
                  </a:ext>
                </a:extLst>
              </p:cNvPr>
              <p:cNvSpPr/>
              <p:nvPr/>
            </p:nvSpPr>
            <p:spPr>
              <a:xfrm>
                <a:off x="1098271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10558;p52">
                <a:extLst>
                  <a:ext uri="{FF2B5EF4-FFF2-40B4-BE49-F238E27FC236}">
                    <a16:creationId xmlns:a16="http://schemas.microsoft.com/office/drawing/2014/main" id="{1196DDEB-BE41-9FA5-8F7D-000A459023A5}"/>
                  </a:ext>
                </a:extLst>
              </p:cNvPr>
              <p:cNvSpPr/>
              <p:nvPr/>
            </p:nvSpPr>
            <p:spPr>
              <a:xfrm>
                <a:off x="1098800" y="2096570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10559;p52">
                <a:extLst>
                  <a:ext uri="{FF2B5EF4-FFF2-40B4-BE49-F238E27FC236}">
                    <a16:creationId xmlns:a16="http://schemas.microsoft.com/office/drawing/2014/main" id="{23AA7CA3-D76E-9FC9-14D1-444985EA176E}"/>
                  </a:ext>
                </a:extLst>
              </p:cNvPr>
              <p:cNvSpPr/>
              <p:nvPr/>
            </p:nvSpPr>
            <p:spPr>
              <a:xfrm>
                <a:off x="1098271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10560;p52">
                <a:extLst>
                  <a:ext uri="{FF2B5EF4-FFF2-40B4-BE49-F238E27FC236}">
                    <a16:creationId xmlns:a16="http://schemas.microsoft.com/office/drawing/2014/main" id="{FC8E52E2-9D30-CB11-C889-D648D029FAA5}"/>
                  </a:ext>
                </a:extLst>
              </p:cNvPr>
              <p:cNvSpPr/>
              <p:nvPr/>
            </p:nvSpPr>
            <p:spPr>
              <a:xfrm>
                <a:off x="1098800" y="1720512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10561;p52">
                <a:extLst>
                  <a:ext uri="{FF2B5EF4-FFF2-40B4-BE49-F238E27FC236}">
                    <a16:creationId xmlns:a16="http://schemas.microsoft.com/office/drawing/2014/main" id="{B227C90B-D5D9-F380-3A3B-2053727AC2AA}"/>
                  </a:ext>
                </a:extLst>
              </p:cNvPr>
              <p:cNvSpPr/>
              <p:nvPr/>
            </p:nvSpPr>
            <p:spPr>
              <a:xfrm>
                <a:off x="1098271" y="1666280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10562;p52">
                <a:extLst>
                  <a:ext uri="{FF2B5EF4-FFF2-40B4-BE49-F238E27FC236}">
                    <a16:creationId xmlns:a16="http://schemas.microsoft.com/office/drawing/2014/main" id="{5DCA4AAA-89FE-DF57-A9C5-6010B45BF5CD}"/>
                  </a:ext>
                </a:extLst>
              </p:cNvPr>
              <p:cNvSpPr/>
              <p:nvPr/>
            </p:nvSpPr>
            <p:spPr>
              <a:xfrm>
                <a:off x="1098800" y="1666809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10563;p52">
                <a:extLst>
                  <a:ext uri="{FF2B5EF4-FFF2-40B4-BE49-F238E27FC236}">
                    <a16:creationId xmlns:a16="http://schemas.microsoft.com/office/drawing/2014/main" id="{4BDF83E3-A2FD-A75F-0F3B-D66047DAC50B}"/>
                  </a:ext>
                </a:extLst>
              </p:cNvPr>
              <p:cNvSpPr/>
              <p:nvPr/>
            </p:nvSpPr>
            <p:spPr>
              <a:xfrm>
                <a:off x="1098271" y="1612515"/>
                <a:ext cx="54840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10564;p52">
                <a:extLst>
                  <a:ext uri="{FF2B5EF4-FFF2-40B4-BE49-F238E27FC236}">
                    <a16:creationId xmlns:a16="http://schemas.microsoft.com/office/drawing/2014/main" id="{7BF46528-C224-DDD7-46D5-06200911190D}"/>
                  </a:ext>
                </a:extLst>
              </p:cNvPr>
              <p:cNvSpPr/>
              <p:nvPr/>
            </p:nvSpPr>
            <p:spPr>
              <a:xfrm>
                <a:off x="1098800" y="1613075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10565;p52">
                <a:extLst>
                  <a:ext uri="{FF2B5EF4-FFF2-40B4-BE49-F238E27FC236}">
                    <a16:creationId xmlns:a16="http://schemas.microsoft.com/office/drawing/2014/main" id="{637B6670-FF7D-A92C-954B-FA3C05013E86}"/>
                  </a:ext>
                </a:extLst>
              </p:cNvPr>
              <p:cNvSpPr/>
              <p:nvPr/>
            </p:nvSpPr>
            <p:spPr>
              <a:xfrm>
                <a:off x="1098271" y="1451345"/>
                <a:ext cx="54840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10566;p52">
                <a:extLst>
                  <a:ext uri="{FF2B5EF4-FFF2-40B4-BE49-F238E27FC236}">
                    <a16:creationId xmlns:a16="http://schemas.microsoft.com/office/drawing/2014/main" id="{4ACC92E6-B4F0-39B6-68D1-71A138BA2E0A}"/>
                  </a:ext>
                </a:extLst>
              </p:cNvPr>
              <p:cNvSpPr/>
              <p:nvPr/>
            </p:nvSpPr>
            <p:spPr>
              <a:xfrm>
                <a:off x="1098800" y="1451890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10567;p52">
                <a:extLst>
                  <a:ext uri="{FF2B5EF4-FFF2-40B4-BE49-F238E27FC236}">
                    <a16:creationId xmlns:a16="http://schemas.microsoft.com/office/drawing/2014/main" id="{A41745ED-F9F9-42C3-6846-E3CADC1A7D92}"/>
                  </a:ext>
                </a:extLst>
              </p:cNvPr>
              <p:cNvSpPr/>
              <p:nvPr/>
            </p:nvSpPr>
            <p:spPr>
              <a:xfrm>
                <a:off x="1098271" y="1397673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10568;p52">
                <a:extLst>
                  <a:ext uri="{FF2B5EF4-FFF2-40B4-BE49-F238E27FC236}">
                    <a16:creationId xmlns:a16="http://schemas.microsoft.com/office/drawing/2014/main" id="{6BC23D77-5D93-813B-D415-0995EEA0F323}"/>
                  </a:ext>
                </a:extLst>
              </p:cNvPr>
              <p:cNvSpPr/>
              <p:nvPr/>
            </p:nvSpPr>
            <p:spPr>
              <a:xfrm>
                <a:off x="1098800" y="1398218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10569;p52">
                <a:extLst>
                  <a:ext uri="{FF2B5EF4-FFF2-40B4-BE49-F238E27FC236}">
                    <a16:creationId xmlns:a16="http://schemas.microsoft.com/office/drawing/2014/main" id="{36D5A805-5BCC-C79E-59C9-B2DF0961E675}"/>
                  </a:ext>
                </a:extLst>
              </p:cNvPr>
              <p:cNvSpPr/>
              <p:nvPr/>
            </p:nvSpPr>
            <p:spPr>
              <a:xfrm>
                <a:off x="1044568" y="2096041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10570;p52">
                <a:extLst>
                  <a:ext uri="{FF2B5EF4-FFF2-40B4-BE49-F238E27FC236}">
                    <a16:creationId xmlns:a16="http://schemas.microsoft.com/office/drawing/2014/main" id="{9F89C39C-C2AE-D5DB-2AAC-0CAD6857FFB8}"/>
                  </a:ext>
                </a:extLst>
              </p:cNvPr>
              <p:cNvSpPr/>
              <p:nvPr/>
            </p:nvSpPr>
            <p:spPr>
              <a:xfrm>
                <a:off x="1045129" y="2096570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10571;p52">
                <a:extLst>
                  <a:ext uri="{FF2B5EF4-FFF2-40B4-BE49-F238E27FC236}">
                    <a16:creationId xmlns:a16="http://schemas.microsoft.com/office/drawing/2014/main" id="{D75F8695-8EB5-CBBC-2B56-82BD185C1C63}"/>
                  </a:ext>
                </a:extLst>
              </p:cNvPr>
              <p:cNvSpPr/>
              <p:nvPr/>
            </p:nvSpPr>
            <p:spPr>
              <a:xfrm>
                <a:off x="1044568" y="1719951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10572;p52">
                <a:extLst>
                  <a:ext uri="{FF2B5EF4-FFF2-40B4-BE49-F238E27FC236}">
                    <a16:creationId xmlns:a16="http://schemas.microsoft.com/office/drawing/2014/main" id="{824248E4-1C27-F93E-B3EE-DC6BF56D8487}"/>
                  </a:ext>
                </a:extLst>
              </p:cNvPr>
              <p:cNvSpPr/>
              <p:nvPr/>
            </p:nvSpPr>
            <p:spPr>
              <a:xfrm>
                <a:off x="1045129" y="1720512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10573;p52">
                <a:extLst>
                  <a:ext uri="{FF2B5EF4-FFF2-40B4-BE49-F238E27FC236}">
                    <a16:creationId xmlns:a16="http://schemas.microsoft.com/office/drawing/2014/main" id="{676C2D9D-A75E-3685-C147-EAC25896859E}"/>
                  </a:ext>
                </a:extLst>
              </p:cNvPr>
              <p:cNvSpPr/>
              <p:nvPr/>
            </p:nvSpPr>
            <p:spPr>
              <a:xfrm>
                <a:off x="990834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10574;p52">
                <a:extLst>
                  <a:ext uri="{FF2B5EF4-FFF2-40B4-BE49-F238E27FC236}">
                    <a16:creationId xmlns:a16="http://schemas.microsoft.com/office/drawing/2014/main" id="{F7B9CEF9-34D4-6E47-ADAB-ACCDA573D8F2}"/>
                  </a:ext>
                </a:extLst>
              </p:cNvPr>
              <p:cNvSpPr/>
              <p:nvPr/>
            </p:nvSpPr>
            <p:spPr>
              <a:xfrm>
                <a:off x="991395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10575;p52">
                <a:extLst>
                  <a:ext uri="{FF2B5EF4-FFF2-40B4-BE49-F238E27FC236}">
                    <a16:creationId xmlns:a16="http://schemas.microsoft.com/office/drawing/2014/main" id="{BC2098F2-6A4B-5D6F-AAAF-4D92742F2CB3}"/>
                  </a:ext>
                </a:extLst>
              </p:cNvPr>
              <p:cNvSpPr/>
              <p:nvPr/>
            </p:nvSpPr>
            <p:spPr>
              <a:xfrm>
                <a:off x="990834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10576;p52">
                <a:extLst>
                  <a:ext uri="{FF2B5EF4-FFF2-40B4-BE49-F238E27FC236}">
                    <a16:creationId xmlns:a16="http://schemas.microsoft.com/office/drawing/2014/main" id="{D5111A5F-C926-F760-C0B1-6B9C71B496C3}"/>
                  </a:ext>
                </a:extLst>
              </p:cNvPr>
              <p:cNvSpPr/>
              <p:nvPr/>
            </p:nvSpPr>
            <p:spPr>
              <a:xfrm>
                <a:off x="991395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10577;p52">
                <a:extLst>
                  <a:ext uri="{FF2B5EF4-FFF2-40B4-BE49-F238E27FC236}">
                    <a16:creationId xmlns:a16="http://schemas.microsoft.com/office/drawing/2014/main" id="{371281FB-403E-773F-7622-33C218568546}"/>
                  </a:ext>
                </a:extLst>
              </p:cNvPr>
              <p:cNvSpPr/>
              <p:nvPr/>
            </p:nvSpPr>
            <p:spPr>
              <a:xfrm>
                <a:off x="937100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10578;p52">
                <a:extLst>
                  <a:ext uri="{FF2B5EF4-FFF2-40B4-BE49-F238E27FC236}">
                    <a16:creationId xmlns:a16="http://schemas.microsoft.com/office/drawing/2014/main" id="{6F1A371C-2829-EF7F-13B4-AFBE91234700}"/>
                  </a:ext>
                </a:extLst>
              </p:cNvPr>
              <p:cNvSpPr/>
              <p:nvPr/>
            </p:nvSpPr>
            <p:spPr>
              <a:xfrm>
                <a:off x="937630" y="2096570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10579;p52">
                <a:extLst>
                  <a:ext uri="{FF2B5EF4-FFF2-40B4-BE49-F238E27FC236}">
                    <a16:creationId xmlns:a16="http://schemas.microsoft.com/office/drawing/2014/main" id="{4C73C3BF-1567-E4F2-1316-4627FE370396}"/>
                  </a:ext>
                </a:extLst>
              </p:cNvPr>
              <p:cNvSpPr/>
              <p:nvPr/>
            </p:nvSpPr>
            <p:spPr>
              <a:xfrm>
                <a:off x="937100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10580;p52">
                <a:extLst>
                  <a:ext uri="{FF2B5EF4-FFF2-40B4-BE49-F238E27FC236}">
                    <a16:creationId xmlns:a16="http://schemas.microsoft.com/office/drawing/2014/main" id="{FDCEF693-9F57-E6D7-2ABC-28EAD14C596C}"/>
                  </a:ext>
                </a:extLst>
              </p:cNvPr>
              <p:cNvSpPr/>
              <p:nvPr/>
            </p:nvSpPr>
            <p:spPr>
              <a:xfrm>
                <a:off x="937630" y="1720512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10581;p52">
                <a:extLst>
                  <a:ext uri="{FF2B5EF4-FFF2-40B4-BE49-F238E27FC236}">
                    <a16:creationId xmlns:a16="http://schemas.microsoft.com/office/drawing/2014/main" id="{3E9CD474-EE57-ABA6-C38C-3A0DCDB1CFE5}"/>
                  </a:ext>
                </a:extLst>
              </p:cNvPr>
              <p:cNvSpPr/>
              <p:nvPr/>
            </p:nvSpPr>
            <p:spPr>
              <a:xfrm>
                <a:off x="883398" y="2096041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10582;p52">
                <a:extLst>
                  <a:ext uri="{FF2B5EF4-FFF2-40B4-BE49-F238E27FC236}">
                    <a16:creationId xmlns:a16="http://schemas.microsoft.com/office/drawing/2014/main" id="{92518FAF-F448-4AA0-0092-7DC3D9B5A659}"/>
                  </a:ext>
                </a:extLst>
              </p:cNvPr>
              <p:cNvSpPr/>
              <p:nvPr/>
            </p:nvSpPr>
            <p:spPr>
              <a:xfrm>
                <a:off x="883959" y="2096570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10583;p52">
                <a:extLst>
                  <a:ext uri="{FF2B5EF4-FFF2-40B4-BE49-F238E27FC236}">
                    <a16:creationId xmlns:a16="http://schemas.microsoft.com/office/drawing/2014/main" id="{82504DCE-0ED7-8277-E17C-133E9EF00928}"/>
                  </a:ext>
                </a:extLst>
              </p:cNvPr>
              <p:cNvSpPr/>
              <p:nvPr/>
            </p:nvSpPr>
            <p:spPr>
              <a:xfrm>
                <a:off x="883398" y="1719951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10584;p52">
                <a:extLst>
                  <a:ext uri="{FF2B5EF4-FFF2-40B4-BE49-F238E27FC236}">
                    <a16:creationId xmlns:a16="http://schemas.microsoft.com/office/drawing/2014/main" id="{D4F9EC86-2938-2AF8-F77F-D24DEA4149E5}"/>
                  </a:ext>
                </a:extLst>
              </p:cNvPr>
              <p:cNvSpPr/>
              <p:nvPr/>
            </p:nvSpPr>
            <p:spPr>
              <a:xfrm>
                <a:off x="883959" y="1720512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10585;p52">
                <a:extLst>
                  <a:ext uri="{FF2B5EF4-FFF2-40B4-BE49-F238E27FC236}">
                    <a16:creationId xmlns:a16="http://schemas.microsoft.com/office/drawing/2014/main" id="{E745487A-DDE4-8B9D-11A8-00DE8ADB71A4}"/>
                  </a:ext>
                </a:extLst>
              </p:cNvPr>
              <p:cNvSpPr/>
              <p:nvPr/>
            </p:nvSpPr>
            <p:spPr>
              <a:xfrm>
                <a:off x="829664" y="209604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10586;p52">
                <a:extLst>
                  <a:ext uri="{FF2B5EF4-FFF2-40B4-BE49-F238E27FC236}">
                    <a16:creationId xmlns:a16="http://schemas.microsoft.com/office/drawing/2014/main" id="{8FF9A406-29E8-523C-F666-450134825DE5}"/>
                  </a:ext>
                </a:extLst>
              </p:cNvPr>
              <p:cNvSpPr/>
              <p:nvPr/>
            </p:nvSpPr>
            <p:spPr>
              <a:xfrm>
                <a:off x="830225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10587;p52">
                <a:extLst>
                  <a:ext uri="{FF2B5EF4-FFF2-40B4-BE49-F238E27FC236}">
                    <a16:creationId xmlns:a16="http://schemas.microsoft.com/office/drawing/2014/main" id="{FDC5BB5A-486A-3601-6B2D-E50167D1317F}"/>
                  </a:ext>
                </a:extLst>
              </p:cNvPr>
              <p:cNvSpPr/>
              <p:nvPr/>
            </p:nvSpPr>
            <p:spPr>
              <a:xfrm>
                <a:off x="829664" y="171995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10588;p52">
                <a:extLst>
                  <a:ext uri="{FF2B5EF4-FFF2-40B4-BE49-F238E27FC236}">
                    <a16:creationId xmlns:a16="http://schemas.microsoft.com/office/drawing/2014/main" id="{09E91146-9B94-B2FF-AFF6-45BCF921A270}"/>
                  </a:ext>
                </a:extLst>
              </p:cNvPr>
              <p:cNvSpPr/>
              <p:nvPr/>
            </p:nvSpPr>
            <p:spPr>
              <a:xfrm>
                <a:off x="830225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10589;p52">
                <a:extLst>
                  <a:ext uri="{FF2B5EF4-FFF2-40B4-BE49-F238E27FC236}">
                    <a16:creationId xmlns:a16="http://schemas.microsoft.com/office/drawing/2014/main" id="{F408F96F-39B1-8B37-E752-8C9082130BED}"/>
                  </a:ext>
                </a:extLst>
              </p:cNvPr>
              <p:cNvSpPr/>
              <p:nvPr/>
            </p:nvSpPr>
            <p:spPr>
              <a:xfrm>
                <a:off x="775930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10590;p52">
                <a:extLst>
                  <a:ext uri="{FF2B5EF4-FFF2-40B4-BE49-F238E27FC236}">
                    <a16:creationId xmlns:a16="http://schemas.microsoft.com/office/drawing/2014/main" id="{9869BF2E-6C81-B1D2-DC5A-BB7F67F75690}"/>
                  </a:ext>
                </a:extLst>
              </p:cNvPr>
              <p:cNvSpPr/>
              <p:nvPr/>
            </p:nvSpPr>
            <p:spPr>
              <a:xfrm>
                <a:off x="776460" y="2096570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10591;p52">
                <a:extLst>
                  <a:ext uri="{FF2B5EF4-FFF2-40B4-BE49-F238E27FC236}">
                    <a16:creationId xmlns:a16="http://schemas.microsoft.com/office/drawing/2014/main" id="{B187225D-F230-0953-F24A-FFC9393F876A}"/>
                  </a:ext>
                </a:extLst>
              </p:cNvPr>
              <p:cNvSpPr/>
              <p:nvPr/>
            </p:nvSpPr>
            <p:spPr>
              <a:xfrm>
                <a:off x="775930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10592;p52">
                <a:extLst>
                  <a:ext uri="{FF2B5EF4-FFF2-40B4-BE49-F238E27FC236}">
                    <a16:creationId xmlns:a16="http://schemas.microsoft.com/office/drawing/2014/main" id="{A7ADE8D4-290E-DA79-118E-6009A5BF7A8E}"/>
                  </a:ext>
                </a:extLst>
              </p:cNvPr>
              <p:cNvSpPr/>
              <p:nvPr/>
            </p:nvSpPr>
            <p:spPr>
              <a:xfrm>
                <a:off x="776460" y="1720512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10593;p52">
                <a:extLst>
                  <a:ext uri="{FF2B5EF4-FFF2-40B4-BE49-F238E27FC236}">
                    <a16:creationId xmlns:a16="http://schemas.microsoft.com/office/drawing/2014/main" id="{E794AB03-BA45-7371-D820-3F0829D4E3E6}"/>
                  </a:ext>
                </a:extLst>
              </p:cNvPr>
              <p:cNvSpPr/>
              <p:nvPr/>
            </p:nvSpPr>
            <p:spPr>
              <a:xfrm>
                <a:off x="722243" y="209604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10594;p52">
                <a:extLst>
                  <a:ext uri="{FF2B5EF4-FFF2-40B4-BE49-F238E27FC236}">
                    <a16:creationId xmlns:a16="http://schemas.microsoft.com/office/drawing/2014/main" id="{1ACC3206-A102-C217-A684-856CC4FF94E9}"/>
                  </a:ext>
                </a:extLst>
              </p:cNvPr>
              <p:cNvSpPr/>
              <p:nvPr/>
            </p:nvSpPr>
            <p:spPr>
              <a:xfrm>
                <a:off x="722773" y="2096570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10595;p52">
                <a:extLst>
                  <a:ext uri="{FF2B5EF4-FFF2-40B4-BE49-F238E27FC236}">
                    <a16:creationId xmlns:a16="http://schemas.microsoft.com/office/drawing/2014/main" id="{73A1C513-9E8E-BD83-36A5-9F277E18B869}"/>
                  </a:ext>
                </a:extLst>
              </p:cNvPr>
              <p:cNvSpPr/>
              <p:nvPr/>
            </p:nvSpPr>
            <p:spPr>
              <a:xfrm>
                <a:off x="722243" y="2042307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10596;p52">
                <a:extLst>
                  <a:ext uri="{FF2B5EF4-FFF2-40B4-BE49-F238E27FC236}">
                    <a16:creationId xmlns:a16="http://schemas.microsoft.com/office/drawing/2014/main" id="{51FE61FC-E697-3F53-90E1-7D273FFD1808}"/>
                  </a:ext>
                </a:extLst>
              </p:cNvPr>
              <p:cNvSpPr/>
              <p:nvPr/>
            </p:nvSpPr>
            <p:spPr>
              <a:xfrm>
                <a:off x="722773" y="204283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10597;p52">
                <a:extLst>
                  <a:ext uri="{FF2B5EF4-FFF2-40B4-BE49-F238E27FC236}">
                    <a16:creationId xmlns:a16="http://schemas.microsoft.com/office/drawing/2014/main" id="{ADE393F6-F076-64AC-D909-FDE22F685343}"/>
                  </a:ext>
                </a:extLst>
              </p:cNvPr>
              <p:cNvSpPr/>
              <p:nvPr/>
            </p:nvSpPr>
            <p:spPr>
              <a:xfrm>
                <a:off x="722243" y="1988604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10598;p52">
                <a:extLst>
                  <a:ext uri="{FF2B5EF4-FFF2-40B4-BE49-F238E27FC236}">
                    <a16:creationId xmlns:a16="http://schemas.microsoft.com/office/drawing/2014/main" id="{C8B7BD4B-B091-BD01-C4D0-C41E5C654ECE}"/>
                  </a:ext>
                </a:extLst>
              </p:cNvPr>
              <p:cNvSpPr/>
              <p:nvPr/>
            </p:nvSpPr>
            <p:spPr>
              <a:xfrm>
                <a:off x="722773" y="1989149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10599;p52">
                <a:extLst>
                  <a:ext uri="{FF2B5EF4-FFF2-40B4-BE49-F238E27FC236}">
                    <a16:creationId xmlns:a16="http://schemas.microsoft.com/office/drawing/2014/main" id="{A54FB74F-1675-8E8D-E7E2-FA0DEB115C72}"/>
                  </a:ext>
                </a:extLst>
              </p:cNvPr>
              <p:cNvSpPr/>
              <p:nvPr/>
            </p:nvSpPr>
            <p:spPr>
              <a:xfrm>
                <a:off x="722243" y="1934871"/>
                <a:ext cx="54793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10600;p52">
                <a:extLst>
                  <a:ext uri="{FF2B5EF4-FFF2-40B4-BE49-F238E27FC236}">
                    <a16:creationId xmlns:a16="http://schemas.microsoft.com/office/drawing/2014/main" id="{D5160659-C895-4C8C-1896-9EC14602F609}"/>
                  </a:ext>
                </a:extLst>
              </p:cNvPr>
              <p:cNvSpPr/>
              <p:nvPr/>
            </p:nvSpPr>
            <p:spPr>
              <a:xfrm>
                <a:off x="722773" y="193541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10601;p52">
                <a:extLst>
                  <a:ext uri="{FF2B5EF4-FFF2-40B4-BE49-F238E27FC236}">
                    <a16:creationId xmlns:a16="http://schemas.microsoft.com/office/drawing/2014/main" id="{9F1E5DFB-EBAB-4A9D-D3F7-84E622FCD216}"/>
                  </a:ext>
                </a:extLst>
              </p:cNvPr>
              <p:cNvSpPr/>
              <p:nvPr/>
            </p:nvSpPr>
            <p:spPr>
              <a:xfrm>
                <a:off x="722243" y="1881137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10602;p52">
                <a:extLst>
                  <a:ext uri="{FF2B5EF4-FFF2-40B4-BE49-F238E27FC236}">
                    <a16:creationId xmlns:a16="http://schemas.microsoft.com/office/drawing/2014/main" id="{1A22E2C8-BC55-B535-E8FA-9A229FCE24BF}"/>
                  </a:ext>
                </a:extLst>
              </p:cNvPr>
              <p:cNvSpPr/>
              <p:nvPr/>
            </p:nvSpPr>
            <p:spPr>
              <a:xfrm>
                <a:off x="722773" y="1881666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10603;p52">
                <a:extLst>
                  <a:ext uri="{FF2B5EF4-FFF2-40B4-BE49-F238E27FC236}">
                    <a16:creationId xmlns:a16="http://schemas.microsoft.com/office/drawing/2014/main" id="{0DC3FF5F-52D2-101D-C8D1-B79F8A1E780B}"/>
                  </a:ext>
                </a:extLst>
              </p:cNvPr>
              <p:cNvSpPr/>
              <p:nvPr/>
            </p:nvSpPr>
            <p:spPr>
              <a:xfrm>
                <a:off x="722243" y="1827450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0" y="0"/>
                    </a:moveTo>
                    <a:lnTo>
                      <a:pt x="0" y="3516"/>
                    </a:lnTo>
                    <a:lnTo>
                      <a:pt x="3518" y="3516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10604;p52">
                <a:extLst>
                  <a:ext uri="{FF2B5EF4-FFF2-40B4-BE49-F238E27FC236}">
                    <a16:creationId xmlns:a16="http://schemas.microsoft.com/office/drawing/2014/main" id="{A27E88D4-22B7-684C-A446-31F57F0DEAF0}"/>
                  </a:ext>
                </a:extLst>
              </p:cNvPr>
              <p:cNvSpPr/>
              <p:nvPr/>
            </p:nvSpPr>
            <p:spPr>
              <a:xfrm>
                <a:off x="722773" y="1827979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10605;p52">
                <a:extLst>
                  <a:ext uri="{FF2B5EF4-FFF2-40B4-BE49-F238E27FC236}">
                    <a16:creationId xmlns:a16="http://schemas.microsoft.com/office/drawing/2014/main" id="{5C74C010-221A-AAC7-5DCC-DF024597A428}"/>
                  </a:ext>
                </a:extLst>
              </p:cNvPr>
              <p:cNvSpPr/>
              <p:nvPr/>
            </p:nvSpPr>
            <p:spPr>
              <a:xfrm>
                <a:off x="722243" y="1773700"/>
                <a:ext cx="54793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10606;p52">
                <a:extLst>
                  <a:ext uri="{FF2B5EF4-FFF2-40B4-BE49-F238E27FC236}">
                    <a16:creationId xmlns:a16="http://schemas.microsoft.com/office/drawing/2014/main" id="{F4285156-EE76-4AB1-4ECE-EEDD243EFC63}"/>
                  </a:ext>
                </a:extLst>
              </p:cNvPr>
              <p:cNvSpPr/>
              <p:nvPr/>
            </p:nvSpPr>
            <p:spPr>
              <a:xfrm>
                <a:off x="722773" y="177424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10607;p52">
                <a:extLst>
                  <a:ext uri="{FF2B5EF4-FFF2-40B4-BE49-F238E27FC236}">
                    <a16:creationId xmlns:a16="http://schemas.microsoft.com/office/drawing/2014/main" id="{C96A0FB9-1628-8280-E4B9-27E96969A6E4}"/>
                  </a:ext>
                </a:extLst>
              </p:cNvPr>
              <p:cNvSpPr/>
              <p:nvPr/>
            </p:nvSpPr>
            <p:spPr>
              <a:xfrm>
                <a:off x="722243" y="171995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10608;p52">
                <a:extLst>
                  <a:ext uri="{FF2B5EF4-FFF2-40B4-BE49-F238E27FC236}">
                    <a16:creationId xmlns:a16="http://schemas.microsoft.com/office/drawing/2014/main" id="{6D428135-3BC3-A315-7FFA-3D4D939151AB}"/>
                  </a:ext>
                </a:extLst>
              </p:cNvPr>
              <p:cNvSpPr/>
              <p:nvPr/>
            </p:nvSpPr>
            <p:spPr>
              <a:xfrm>
                <a:off x="722773" y="172051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31" name="Google Shape;10609;p52">
              <a:extLst>
                <a:ext uri="{FF2B5EF4-FFF2-40B4-BE49-F238E27FC236}">
                  <a16:creationId xmlns:a16="http://schemas.microsoft.com/office/drawing/2014/main" id="{2A77170A-0941-C9A6-74F6-C5A81D408E94}"/>
                </a:ext>
              </a:extLst>
            </p:cNvPr>
            <p:cNvSpPr/>
            <p:nvPr/>
          </p:nvSpPr>
          <p:spPr>
            <a:xfrm>
              <a:off x="883684" y="1835729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10610;p52">
              <a:extLst>
                <a:ext uri="{FF2B5EF4-FFF2-40B4-BE49-F238E27FC236}">
                  <a16:creationId xmlns:a16="http://schemas.microsoft.com/office/drawing/2014/main" id="{BF4363EE-AF64-AB67-41DE-F5A6981552C9}"/>
                </a:ext>
              </a:extLst>
            </p:cNvPr>
            <p:cNvSpPr/>
            <p:nvPr/>
          </p:nvSpPr>
          <p:spPr>
            <a:xfrm>
              <a:off x="841050" y="188169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10611;p52">
              <a:extLst>
                <a:ext uri="{FF2B5EF4-FFF2-40B4-BE49-F238E27FC236}">
                  <a16:creationId xmlns:a16="http://schemas.microsoft.com/office/drawing/2014/main" id="{B9EB8B19-29EE-1185-E0AC-7F17CFAEFBF1}"/>
                </a:ext>
              </a:extLst>
            </p:cNvPr>
            <p:cNvSpPr/>
            <p:nvPr/>
          </p:nvSpPr>
          <p:spPr>
            <a:xfrm>
              <a:off x="883959" y="1881666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55" name="Picture 8" descr="Steam Community Market :: Listings for Gray Green Costume hat">
            <a:extLst>
              <a:ext uri="{FF2B5EF4-FFF2-40B4-BE49-F238E27FC236}">
                <a16:creationId xmlns:a16="http://schemas.microsoft.com/office/drawing/2014/main" id="{DEF9AA29-CD39-6F20-D9A8-FDBF08EEA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953" y="-12114"/>
            <a:ext cx="3439396" cy="3439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56" name="Google Shape;5936;p38">
            <a:extLst>
              <a:ext uri="{FF2B5EF4-FFF2-40B4-BE49-F238E27FC236}">
                <a16:creationId xmlns:a16="http://schemas.microsoft.com/office/drawing/2014/main" id="{D4690E13-5C97-1AD8-CA95-7A88B9EA1DC5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257" name="Google Shape;5937;p38">
              <a:extLst>
                <a:ext uri="{FF2B5EF4-FFF2-40B4-BE49-F238E27FC236}">
                  <a16:creationId xmlns:a16="http://schemas.microsoft.com/office/drawing/2014/main" id="{AFDAA3AC-E0BB-CAC3-8D8B-DD9A522C47E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5938;p38">
              <a:extLst>
                <a:ext uri="{FF2B5EF4-FFF2-40B4-BE49-F238E27FC236}">
                  <a16:creationId xmlns:a16="http://schemas.microsoft.com/office/drawing/2014/main" id="{F2792E6D-3291-1B57-DBDA-BDDE4767DFD4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5939;p38">
              <a:extLst>
                <a:ext uri="{FF2B5EF4-FFF2-40B4-BE49-F238E27FC236}">
                  <a16:creationId xmlns:a16="http://schemas.microsoft.com/office/drawing/2014/main" id="{430108FD-25C7-37F4-16EC-3B5CE1209C7D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5940;p38">
              <a:extLst>
                <a:ext uri="{FF2B5EF4-FFF2-40B4-BE49-F238E27FC236}">
                  <a16:creationId xmlns:a16="http://schemas.microsoft.com/office/drawing/2014/main" id="{3EC99B6E-8CA0-AE44-3867-8EBDBFAD3131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1" name="Google Shape;5941;p38">
            <a:extLst>
              <a:ext uri="{FF2B5EF4-FFF2-40B4-BE49-F238E27FC236}">
                <a16:creationId xmlns:a16="http://schemas.microsoft.com/office/drawing/2014/main" id="{7FFB75E0-33BE-2D96-9D27-6C465F92CA00}"/>
              </a:ext>
            </a:extLst>
          </p:cNvPr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262" name="Google Shape;5942;p38">
              <a:extLst>
                <a:ext uri="{FF2B5EF4-FFF2-40B4-BE49-F238E27FC236}">
                  <a16:creationId xmlns:a16="http://schemas.microsoft.com/office/drawing/2014/main" id="{18808D28-5BF0-23B2-FBDE-B98CD0A22860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5943;p38">
              <a:extLst>
                <a:ext uri="{FF2B5EF4-FFF2-40B4-BE49-F238E27FC236}">
                  <a16:creationId xmlns:a16="http://schemas.microsoft.com/office/drawing/2014/main" id="{139BE5CD-192E-69A3-9F8B-5705F0456886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5944;p38">
              <a:extLst>
                <a:ext uri="{FF2B5EF4-FFF2-40B4-BE49-F238E27FC236}">
                  <a16:creationId xmlns:a16="http://schemas.microsoft.com/office/drawing/2014/main" id="{D77AD8EF-2781-ECEF-75B8-02FB354763B4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5945;p38">
              <a:extLst>
                <a:ext uri="{FF2B5EF4-FFF2-40B4-BE49-F238E27FC236}">
                  <a16:creationId xmlns:a16="http://schemas.microsoft.com/office/drawing/2014/main" id="{1AEA84EB-936E-EB3E-34CC-2D55FC03F7EE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6" name="Google Shape;5929;p38">
            <a:extLst>
              <a:ext uri="{FF2B5EF4-FFF2-40B4-BE49-F238E27FC236}">
                <a16:creationId xmlns:a16="http://schemas.microsoft.com/office/drawing/2014/main" id="{EDB2034C-6248-E86B-6FAB-4CE88C3038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4056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p3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LESSON</a:t>
            </a:r>
            <a:endParaRPr dirty="0"/>
          </a:p>
        </p:txBody>
      </p:sp>
      <p:sp>
        <p:nvSpPr>
          <p:cNvPr id="5931" name="Google Shape;5931;p38"/>
          <p:cNvSpPr txBox="1">
            <a:spLocks noGrp="1"/>
          </p:cNvSpPr>
          <p:nvPr>
            <p:ph type="subTitle" idx="1"/>
          </p:nvPr>
        </p:nvSpPr>
        <p:spPr>
          <a:xfrm>
            <a:off x="404833" y="1462350"/>
            <a:ext cx="2945195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/>
              <a:t>Layout of everything on hardware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" sz="1600" dirty="0"/>
              <a:t>Program Code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" sz="1600" dirty="0"/>
              <a:t>Interrupts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" sz="1600" dirty="0"/>
              <a:t>I/O</a:t>
            </a:r>
          </a:p>
          <a:p>
            <a:pPr marL="742950" lvl="1" indent="-285750" algn="l">
              <a:buFont typeface="Wingdings" pitchFamily="2" charset="2"/>
              <a:buChar char="Ø"/>
            </a:pPr>
            <a:r>
              <a:rPr lang="en" sz="1600" dirty="0"/>
              <a:t>Peripherals </a:t>
            </a:r>
          </a:p>
          <a:p>
            <a:pPr marL="457200" lvl="1" indent="0" algn="l"/>
            <a:endParaRPr lang="en" sz="1600" dirty="0"/>
          </a:p>
          <a:p>
            <a:pPr marL="457200" lvl="1" indent="0" algn="l"/>
            <a:endParaRPr lang="en" sz="1600" dirty="0"/>
          </a:p>
        </p:txBody>
      </p:sp>
      <p:grpSp>
        <p:nvGrpSpPr>
          <p:cNvPr id="5936" name="Google Shape;5936;p38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937" name="Google Shape;5937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1" name="Google Shape;5941;p3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42" name="Google Shape;5942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0038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9" name="Google Shape;6789;p4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790" name="Google Shape;6790;p4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6502</a:t>
            </a:r>
            <a:endParaRPr dirty="0"/>
          </a:p>
        </p:txBody>
      </p:sp>
      <p:sp>
        <p:nvSpPr>
          <p:cNvPr id="6791" name="Google Shape;6791;p44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Target Acquired</a:t>
            </a:r>
            <a:endParaRPr dirty="0"/>
          </a:p>
        </p:txBody>
      </p:sp>
      <p:grpSp>
        <p:nvGrpSpPr>
          <p:cNvPr id="6792" name="Google Shape;6792;p44"/>
          <p:cNvGrpSpPr/>
          <p:nvPr/>
        </p:nvGrpSpPr>
        <p:grpSpPr>
          <a:xfrm>
            <a:off x="8051338" y="2622667"/>
            <a:ext cx="263998" cy="263956"/>
            <a:chOff x="1031000" y="3038742"/>
            <a:chExt cx="263998" cy="263956"/>
          </a:xfrm>
        </p:grpSpPr>
        <p:sp>
          <p:nvSpPr>
            <p:cNvPr id="6793" name="Google Shape;6793;p44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4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4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4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7" name="Google Shape;6797;p44"/>
          <p:cNvGrpSpPr/>
          <p:nvPr/>
        </p:nvGrpSpPr>
        <p:grpSpPr>
          <a:xfrm>
            <a:off x="8051338" y="2195842"/>
            <a:ext cx="263998" cy="263956"/>
            <a:chOff x="1031000" y="3038742"/>
            <a:chExt cx="263998" cy="263956"/>
          </a:xfrm>
        </p:grpSpPr>
        <p:sp>
          <p:nvSpPr>
            <p:cNvPr id="6798" name="Google Shape;6798;p44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4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44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44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2" name="Google Shape;6802;p44"/>
          <p:cNvGrpSpPr/>
          <p:nvPr/>
        </p:nvGrpSpPr>
        <p:grpSpPr>
          <a:xfrm>
            <a:off x="8051338" y="1769017"/>
            <a:ext cx="263998" cy="263956"/>
            <a:chOff x="1031000" y="3038742"/>
            <a:chExt cx="263998" cy="263956"/>
          </a:xfrm>
        </p:grpSpPr>
        <p:sp>
          <p:nvSpPr>
            <p:cNvPr id="6803" name="Google Shape;6803;p44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44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44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44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7" name="Google Shape;6807;p4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808" name="Google Shape;6808;p4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4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4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4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4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4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4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4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4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4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4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4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4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4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4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4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5" name="Google Shape;6835;p4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836" name="Google Shape;6836;p4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4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4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4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4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4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4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4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4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4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4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4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4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4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4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4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4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4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3" name="Google Shape;6863;p4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864" name="Google Shape;6864;p4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4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4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4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4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4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4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4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4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4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4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4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4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4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4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4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4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4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4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4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4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4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891" name="Google Shape;6891;p44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92" name="Google Shape;6892;p44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93" name="Google Shape;6893;p44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7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7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6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2" name="Google Shape;6182;p4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REAL-LIFE HARDWARE</a:t>
            </a:r>
            <a:endParaRPr dirty="0"/>
          </a:p>
        </p:txBody>
      </p:sp>
      <p:sp>
        <p:nvSpPr>
          <p:cNvPr id="6699" name="Google Shape;6699;p42"/>
          <p:cNvSpPr txBox="1">
            <a:spLocks noGrp="1"/>
          </p:cNvSpPr>
          <p:nvPr>
            <p:ph type="title" idx="4294967295"/>
          </p:nvPr>
        </p:nvSpPr>
        <p:spPr>
          <a:xfrm>
            <a:off x="6633776" y="2999175"/>
            <a:ext cx="16374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WHAT FIRST</a:t>
            </a:r>
            <a:endParaRPr sz="1300" dirty="0"/>
          </a:p>
        </p:txBody>
      </p:sp>
      <p:sp>
        <p:nvSpPr>
          <p:cNvPr id="6700" name="Google Shape;6700;p42"/>
          <p:cNvSpPr txBox="1">
            <a:spLocks noGrp="1"/>
          </p:cNvSpPr>
          <p:nvPr>
            <p:ph type="subTitle" idx="4294967295"/>
          </p:nvPr>
        </p:nvSpPr>
        <p:spPr>
          <a:xfrm>
            <a:off x="6633775" y="3258952"/>
            <a:ext cx="16374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Where do we start?</a:t>
            </a:r>
            <a:endParaRPr sz="1400" dirty="0">
              <a:solidFill>
                <a:schemeClr val="lt1"/>
              </a:solidFill>
            </a:endParaRPr>
          </a:p>
        </p:txBody>
      </p:sp>
      <p:grpSp>
        <p:nvGrpSpPr>
          <p:cNvPr id="6701" name="Google Shape;6701;p42"/>
          <p:cNvGrpSpPr/>
          <p:nvPr/>
        </p:nvGrpSpPr>
        <p:grpSpPr>
          <a:xfrm>
            <a:off x="1666600" y="1240975"/>
            <a:ext cx="531875" cy="531825"/>
            <a:chOff x="1679550" y="1058600"/>
            <a:chExt cx="531875" cy="531825"/>
          </a:xfrm>
        </p:grpSpPr>
        <p:sp>
          <p:nvSpPr>
            <p:cNvPr id="6702" name="Google Shape;6702;p42"/>
            <p:cNvSpPr/>
            <p:nvPr/>
          </p:nvSpPr>
          <p:spPr>
            <a:xfrm>
              <a:off x="1679575" y="1058600"/>
              <a:ext cx="531850" cy="531825"/>
            </a:xfrm>
            <a:custGeom>
              <a:avLst/>
              <a:gdLst/>
              <a:ahLst/>
              <a:cxnLst/>
              <a:rect l="l" t="t" r="r" b="b"/>
              <a:pathLst>
                <a:path w="21274" h="21273" extrusionOk="0">
                  <a:moveTo>
                    <a:pt x="10174" y="0"/>
                  </a:move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9886"/>
                  </a:lnTo>
                  <a:lnTo>
                    <a:pt x="7400" y="19886"/>
                  </a:lnTo>
                  <a:lnTo>
                    <a:pt x="7400" y="21273"/>
                  </a:lnTo>
                  <a:lnTo>
                    <a:pt x="18498" y="21273"/>
                  </a:lnTo>
                  <a:lnTo>
                    <a:pt x="18498" y="19886"/>
                  </a:lnTo>
                  <a:lnTo>
                    <a:pt x="19886" y="19886"/>
                  </a:lnTo>
                  <a:lnTo>
                    <a:pt x="19886" y="19424"/>
                  </a:lnTo>
                  <a:lnTo>
                    <a:pt x="19886" y="18498"/>
                  </a:lnTo>
                  <a:lnTo>
                    <a:pt x="19886" y="17112"/>
                  </a:lnTo>
                  <a:lnTo>
                    <a:pt x="21273" y="17112"/>
                  </a:lnTo>
                  <a:lnTo>
                    <a:pt x="21273" y="8787"/>
                  </a:lnTo>
                  <a:lnTo>
                    <a:pt x="19886" y="8787"/>
                  </a:lnTo>
                  <a:lnTo>
                    <a:pt x="19886" y="7399"/>
                  </a:lnTo>
                  <a:lnTo>
                    <a:pt x="15723" y="7399"/>
                  </a:lnTo>
                  <a:lnTo>
                    <a:pt x="15723" y="6013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2"/>
            <p:cNvSpPr/>
            <p:nvPr/>
          </p:nvSpPr>
          <p:spPr>
            <a:xfrm>
              <a:off x="1679575" y="1312975"/>
              <a:ext cx="150300" cy="242800"/>
            </a:xfrm>
            <a:custGeom>
              <a:avLst/>
              <a:gdLst/>
              <a:ahLst/>
              <a:cxnLst/>
              <a:rect l="l" t="t" r="r" b="b"/>
              <a:pathLst>
                <a:path w="6012" h="9712" extrusionOk="0">
                  <a:moveTo>
                    <a:pt x="1" y="0"/>
                  </a:moveTo>
                  <a:lnTo>
                    <a:pt x="1" y="1387"/>
                  </a:lnTo>
                  <a:lnTo>
                    <a:pt x="1" y="8323"/>
                  </a:lnTo>
                  <a:lnTo>
                    <a:pt x="1" y="9711"/>
                  </a:lnTo>
                  <a:lnTo>
                    <a:pt x="6012" y="9711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2"/>
            <p:cNvSpPr/>
            <p:nvPr/>
          </p:nvSpPr>
          <p:spPr>
            <a:xfrm>
              <a:off x="1679575" y="1058600"/>
              <a:ext cx="393100" cy="323750"/>
            </a:xfrm>
            <a:custGeom>
              <a:avLst/>
              <a:gdLst/>
              <a:ahLst/>
              <a:cxnLst/>
              <a:rect l="l" t="t" r="r" b="b"/>
              <a:pathLst>
                <a:path w="15724" h="12950" extrusionOk="0">
                  <a:moveTo>
                    <a:pt x="10174" y="0"/>
                  </a:moveTo>
                  <a:lnTo>
                    <a:pt x="10174" y="1388"/>
                  </a:lnTo>
                  <a:lnTo>
                    <a:pt x="10174" y="1850"/>
                  </a:lnTo>
                  <a:lnTo>
                    <a:pt x="10174" y="2776"/>
                  </a:ln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2949"/>
                  </a:lnTo>
                  <a:lnTo>
                    <a:pt x="7400" y="12949"/>
                  </a:lnTo>
                  <a:lnTo>
                    <a:pt x="7400" y="11562"/>
                  </a:lnTo>
                  <a:lnTo>
                    <a:pt x="8786" y="11562"/>
                  </a:lnTo>
                  <a:lnTo>
                    <a:pt x="8786" y="10175"/>
                  </a:lnTo>
                  <a:lnTo>
                    <a:pt x="10174" y="10175"/>
                  </a:lnTo>
                  <a:lnTo>
                    <a:pt x="10174" y="7399"/>
                  </a:lnTo>
                  <a:lnTo>
                    <a:pt x="11561" y="7399"/>
                  </a:lnTo>
                  <a:lnTo>
                    <a:pt x="11561" y="2776"/>
                  </a:lnTo>
                  <a:lnTo>
                    <a:pt x="15723" y="2776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2"/>
            <p:cNvSpPr/>
            <p:nvPr/>
          </p:nvSpPr>
          <p:spPr>
            <a:xfrm>
              <a:off x="2107350" y="1486375"/>
              <a:ext cx="69375" cy="69400"/>
            </a:xfrm>
            <a:custGeom>
              <a:avLst/>
              <a:gdLst/>
              <a:ahLst/>
              <a:cxnLst/>
              <a:rect l="l" t="t" r="r" b="b"/>
              <a:pathLst>
                <a:path w="2775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2"/>
            <p:cNvSpPr/>
            <p:nvPr/>
          </p:nvSpPr>
          <p:spPr>
            <a:xfrm>
              <a:off x="1899225" y="1208900"/>
              <a:ext cx="34725" cy="69400"/>
            </a:xfrm>
            <a:custGeom>
              <a:avLst/>
              <a:gdLst/>
              <a:ahLst/>
              <a:cxnLst/>
              <a:rect l="l" t="t" r="r" b="b"/>
              <a:pathLst>
                <a:path w="1389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2"/>
            <p:cNvSpPr/>
            <p:nvPr/>
          </p:nvSpPr>
          <p:spPr>
            <a:xfrm>
              <a:off x="1864550" y="1278275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2"/>
            <p:cNvSpPr/>
            <p:nvPr/>
          </p:nvSpPr>
          <p:spPr>
            <a:xfrm>
              <a:off x="1864550" y="1555750"/>
              <a:ext cx="277475" cy="34675"/>
            </a:xfrm>
            <a:custGeom>
              <a:avLst/>
              <a:gdLst/>
              <a:ahLst/>
              <a:cxnLst/>
              <a:rect l="l" t="t" r="r" b="b"/>
              <a:pathLst>
                <a:path w="1109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1099" y="1387"/>
                  </a:lnTo>
                  <a:lnTo>
                    <a:pt x="11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2"/>
            <p:cNvSpPr/>
            <p:nvPr/>
          </p:nvSpPr>
          <p:spPr>
            <a:xfrm>
              <a:off x="1679550" y="1312975"/>
              <a:ext cx="185025" cy="242800"/>
            </a:xfrm>
            <a:custGeom>
              <a:avLst/>
              <a:gdLst/>
              <a:ahLst/>
              <a:cxnLst/>
              <a:rect l="l" t="t" r="r" b="b"/>
              <a:pathLst>
                <a:path w="7401" h="9712" extrusionOk="0">
                  <a:moveTo>
                    <a:pt x="4626" y="1387"/>
                  </a:moveTo>
                  <a:lnTo>
                    <a:pt x="4626" y="8323"/>
                  </a:lnTo>
                  <a:lnTo>
                    <a:pt x="1388" y="8323"/>
                  </a:lnTo>
                  <a:lnTo>
                    <a:pt x="1388" y="1387"/>
                  </a:lnTo>
                  <a:close/>
                  <a:moveTo>
                    <a:pt x="0" y="0"/>
                  </a:moveTo>
                  <a:lnTo>
                    <a:pt x="0" y="9711"/>
                  </a:lnTo>
                  <a:lnTo>
                    <a:pt x="7399" y="9711"/>
                  </a:lnTo>
                  <a:lnTo>
                    <a:pt x="7399" y="8323"/>
                  </a:lnTo>
                  <a:lnTo>
                    <a:pt x="6013" y="8323"/>
                  </a:lnTo>
                  <a:lnTo>
                    <a:pt x="6013" y="1387"/>
                  </a:lnTo>
                  <a:lnTo>
                    <a:pt x="7401" y="1387"/>
                  </a:lnTo>
                  <a:lnTo>
                    <a:pt x="7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2"/>
            <p:cNvSpPr/>
            <p:nvPr/>
          </p:nvSpPr>
          <p:spPr>
            <a:xfrm>
              <a:off x="1933925" y="1058600"/>
              <a:ext cx="104075" cy="150325"/>
            </a:xfrm>
            <a:custGeom>
              <a:avLst/>
              <a:gdLst/>
              <a:ahLst/>
              <a:cxnLst/>
              <a:rect l="l" t="t" r="r" b="b"/>
              <a:pathLst>
                <a:path w="4163" h="6013" extrusionOk="0">
                  <a:moveTo>
                    <a:pt x="0" y="0"/>
                  </a:moveTo>
                  <a:lnTo>
                    <a:pt x="0" y="6013"/>
                  </a:lnTo>
                  <a:lnTo>
                    <a:pt x="1387" y="6013"/>
                  </a:lnTo>
                  <a:lnTo>
                    <a:pt x="1387" y="1388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2"/>
            <p:cNvSpPr/>
            <p:nvPr/>
          </p:nvSpPr>
          <p:spPr>
            <a:xfrm>
              <a:off x="2107350" y="1278275"/>
              <a:ext cx="104075" cy="208125"/>
            </a:xfrm>
            <a:custGeom>
              <a:avLst/>
              <a:gdLst/>
              <a:ahLst/>
              <a:cxnLst/>
              <a:rect l="l" t="t" r="r" b="b"/>
              <a:pathLst>
                <a:path w="4163" h="8325" extrusionOk="0">
                  <a:moveTo>
                    <a:pt x="2775" y="0"/>
                  </a:moveTo>
                  <a:lnTo>
                    <a:pt x="2775" y="1850"/>
                  </a:lnTo>
                  <a:lnTo>
                    <a:pt x="0" y="1850"/>
                  </a:lnTo>
                  <a:lnTo>
                    <a:pt x="0" y="3237"/>
                  </a:lnTo>
                  <a:lnTo>
                    <a:pt x="2775" y="3237"/>
                  </a:lnTo>
                  <a:lnTo>
                    <a:pt x="2775" y="5087"/>
                  </a:lnTo>
                  <a:lnTo>
                    <a:pt x="0" y="5087"/>
                  </a:lnTo>
                  <a:lnTo>
                    <a:pt x="0" y="6475"/>
                  </a:lnTo>
                  <a:lnTo>
                    <a:pt x="2775" y="6475"/>
                  </a:lnTo>
                  <a:lnTo>
                    <a:pt x="2775" y="8325"/>
                  </a:lnTo>
                  <a:lnTo>
                    <a:pt x="4162" y="8325"/>
                  </a:lnTo>
                  <a:lnTo>
                    <a:pt x="4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2"/>
            <p:cNvSpPr/>
            <p:nvPr/>
          </p:nvSpPr>
          <p:spPr>
            <a:xfrm>
              <a:off x="2037975" y="1093300"/>
              <a:ext cx="138750" cy="185000"/>
            </a:xfrm>
            <a:custGeom>
              <a:avLst/>
              <a:gdLst/>
              <a:ahLst/>
              <a:cxnLst/>
              <a:rect l="l" t="t" r="r" b="b"/>
              <a:pathLst>
                <a:path w="5550" h="7400" extrusionOk="0">
                  <a:moveTo>
                    <a:pt x="1" y="0"/>
                  </a:moveTo>
                  <a:lnTo>
                    <a:pt x="1" y="6011"/>
                  </a:lnTo>
                  <a:lnTo>
                    <a:pt x="1" y="7399"/>
                  </a:lnTo>
                  <a:lnTo>
                    <a:pt x="5550" y="7399"/>
                  </a:lnTo>
                  <a:lnTo>
                    <a:pt x="5550" y="6011"/>
                  </a:lnTo>
                  <a:lnTo>
                    <a:pt x="1387" y="6011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3" name="Google Shape;6713;p42"/>
          <p:cNvGrpSpPr/>
          <p:nvPr/>
        </p:nvGrpSpPr>
        <p:grpSpPr>
          <a:xfrm>
            <a:off x="2847575" y="3043203"/>
            <a:ext cx="531850" cy="531825"/>
            <a:chOff x="964950" y="1832225"/>
            <a:chExt cx="531850" cy="531825"/>
          </a:xfrm>
        </p:grpSpPr>
        <p:sp>
          <p:nvSpPr>
            <p:cNvPr id="6714" name="Google Shape;6714;p42"/>
            <p:cNvSpPr/>
            <p:nvPr/>
          </p:nvSpPr>
          <p:spPr>
            <a:xfrm>
              <a:off x="965000" y="1832225"/>
              <a:ext cx="531800" cy="531825"/>
            </a:xfrm>
            <a:custGeom>
              <a:avLst/>
              <a:gdLst/>
              <a:ahLst/>
              <a:cxnLst/>
              <a:rect l="l" t="t" r="r" b="b"/>
              <a:pathLst>
                <a:path w="21272" h="21273" extrusionOk="0">
                  <a:moveTo>
                    <a:pt x="6474" y="0"/>
                  </a:moveTo>
                  <a:lnTo>
                    <a:pt x="6474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0"/>
                  </a:lnTo>
                  <a:lnTo>
                    <a:pt x="4161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0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2"/>
                  </a:lnTo>
                  <a:lnTo>
                    <a:pt x="18497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2"/>
            <p:cNvSpPr/>
            <p:nvPr/>
          </p:nvSpPr>
          <p:spPr>
            <a:xfrm>
              <a:off x="964950" y="1832225"/>
              <a:ext cx="531850" cy="196550"/>
            </a:xfrm>
            <a:custGeom>
              <a:avLst/>
              <a:gdLst/>
              <a:ahLst/>
              <a:cxnLst/>
              <a:rect l="l" t="t" r="r" b="b"/>
              <a:pathLst>
                <a:path w="21274" h="7862" extrusionOk="0">
                  <a:moveTo>
                    <a:pt x="6476" y="0"/>
                  </a:moveTo>
                  <a:lnTo>
                    <a:pt x="6476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7" y="2775"/>
                  </a:lnTo>
                  <a:lnTo>
                    <a:pt x="2777" y="4161"/>
                  </a:lnTo>
                  <a:lnTo>
                    <a:pt x="1389" y="4161"/>
                  </a:lnTo>
                  <a:lnTo>
                    <a:pt x="1389" y="6473"/>
                  </a:lnTo>
                  <a:lnTo>
                    <a:pt x="1" y="6473"/>
                  </a:lnTo>
                  <a:lnTo>
                    <a:pt x="1" y="7861"/>
                  </a:lnTo>
                  <a:lnTo>
                    <a:pt x="2777" y="7861"/>
                  </a:lnTo>
                  <a:lnTo>
                    <a:pt x="2777" y="6473"/>
                  </a:lnTo>
                  <a:lnTo>
                    <a:pt x="2777" y="5549"/>
                  </a:lnTo>
                  <a:lnTo>
                    <a:pt x="4163" y="5549"/>
                  </a:lnTo>
                  <a:lnTo>
                    <a:pt x="4163" y="4161"/>
                  </a:lnTo>
                  <a:lnTo>
                    <a:pt x="5551" y="4161"/>
                  </a:lnTo>
                  <a:lnTo>
                    <a:pt x="5551" y="2775"/>
                  </a:lnTo>
                  <a:lnTo>
                    <a:pt x="15725" y="2775"/>
                  </a:lnTo>
                  <a:lnTo>
                    <a:pt x="15725" y="4161"/>
                  </a:lnTo>
                  <a:lnTo>
                    <a:pt x="17113" y="4161"/>
                  </a:lnTo>
                  <a:lnTo>
                    <a:pt x="17113" y="5549"/>
                  </a:lnTo>
                  <a:lnTo>
                    <a:pt x="18499" y="5549"/>
                  </a:lnTo>
                  <a:lnTo>
                    <a:pt x="18499" y="6473"/>
                  </a:lnTo>
                  <a:lnTo>
                    <a:pt x="18499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7" y="6473"/>
                  </a:lnTo>
                  <a:lnTo>
                    <a:pt x="19887" y="4161"/>
                  </a:lnTo>
                  <a:lnTo>
                    <a:pt x="18499" y="4161"/>
                  </a:lnTo>
                  <a:lnTo>
                    <a:pt x="18499" y="2775"/>
                  </a:lnTo>
                  <a:lnTo>
                    <a:pt x="17113" y="2775"/>
                  </a:lnTo>
                  <a:lnTo>
                    <a:pt x="17113" y="1387"/>
                  </a:lnTo>
                  <a:lnTo>
                    <a:pt x="14800" y="1387"/>
                  </a:lnTo>
                  <a:lnTo>
                    <a:pt x="14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2"/>
            <p:cNvSpPr/>
            <p:nvPr/>
          </p:nvSpPr>
          <p:spPr>
            <a:xfrm>
              <a:off x="1069025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2"/>
            <p:cNvSpPr/>
            <p:nvPr/>
          </p:nvSpPr>
          <p:spPr>
            <a:xfrm>
              <a:off x="10343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2"/>
            <p:cNvSpPr/>
            <p:nvPr/>
          </p:nvSpPr>
          <p:spPr>
            <a:xfrm>
              <a:off x="999650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2"/>
            <p:cNvSpPr/>
            <p:nvPr/>
          </p:nvSpPr>
          <p:spPr>
            <a:xfrm>
              <a:off x="999650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2"/>
            <p:cNvSpPr/>
            <p:nvPr/>
          </p:nvSpPr>
          <p:spPr>
            <a:xfrm>
              <a:off x="10343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2"/>
            <p:cNvSpPr/>
            <p:nvPr/>
          </p:nvSpPr>
          <p:spPr>
            <a:xfrm>
              <a:off x="1069025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2"/>
            <p:cNvSpPr/>
            <p:nvPr/>
          </p:nvSpPr>
          <p:spPr>
            <a:xfrm>
              <a:off x="1126825" y="1832225"/>
              <a:ext cx="208150" cy="34675"/>
            </a:xfrm>
            <a:custGeom>
              <a:avLst/>
              <a:gdLst/>
              <a:ahLst/>
              <a:cxnLst/>
              <a:rect l="l" t="t" r="r" b="b"/>
              <a:pathLst>
                <a:path w="832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2"/>
            <p:cNvSpPr/>
            <p:nvPr/>
          </p:nvSpPr>
          <p:spPr>
            <a:xfrm>
              <a:off x="1126825" y="2329325"/>
              <a:ext cx="208150" cy="34725"/>
            </a:xfrm>
            <a:custGeom>
              <a:avLst/>
              <a:gdLst/>
              <a:ahLst/>
              <a:cxnLst/>
              <a:rect l="l" t="t" r="r" b="b"/>
              <a:pathLst>
                <a:path w="832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2"/>
            <p:cNvSpPr/>
            <p:nvPr/>
          </p:nvSpPr>
          <p:spPr>
            <a:xfrm>
              <a:off x="964950" y="1994050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2"/>
            <p:cNvSpPr/>
            <p:nvPr/>
          </p:nvSpPr>
          <p:spPr>
            <a:xfrm>
              <a:off x="1334950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2"/>
            <p:cNvSpPr/>
            <p:nvPr/>
          </p:nvSpPr>
          <p:spPr>
            <a:xfrm>
              <a:off x="13927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2"/>
            <p:cNvSpPr/>
            <p:nvPr/>
          </p:nvSpPr>
          <p:spPr>
            <a:xfrm>
              <a:off x="1427425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2"/>
            <p:cNvSpPr/>
            <p:nvPr/>
          </p:nvSpPr>
          <p:spPr>
            <a:xfrm>
              <a:off x="1427425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2"/>
            <p:cNvSpPr/>
            <p:nvPr/>
          </p:nvSpPr>
          <p:spPr>
            <a:xfrm>
              <a:off x="13927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2"/>
            <p:cNvSpPr/>
            <p:nvPr/>
          </p:nvSpPr>
          <p:spPr>
            <a:xfrm>
              <a:off x="1334950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2"/>
            <p:cNvSpPr/>
            <p:nvPr/>
          </p:nvSpPr>
          <p:spPr>
            <a:xfrm>
              <a:off x="1462125" y="1994050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0" y="0"/>
                  </a:moveTo>
                  <a:lnTo>
                    <a:pt x="0" y="8325"/>
                  </a:lnTo>
                  <a:lnTo>
                    <a:pt x="1386" y="83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2"/>
            <p:cNvSpPr/>
            <p:nvPr/>
          </p:nvSpPr>
          <p:spPr>
            <a:xfrm>
              <a:off x="1103725" y="2155900"/>
              <a:ext cx="34675" cy="69400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2"/>
            <p:cNvSpPr/>
            <p:nvPr/>
          </p:nvSpPr>
          <p:spPr>
            <a:xfrm>
              <a:off x="1323350" y="2155900"/>
              <a:ext cx="34725" cy="69400"/>
            </a:xfrm>
            <a:custGeom>
              <a:avLst/>
              <a:gdLst/>
              <a:ahLst/>
              <a:cxnLst/>
              <a:rect l="l" t="t" r="r" b="b"/>
              <a:pathLst>
                <a:path w="1389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2"/>
            <p:cNvSpPr/>
            <p:nvPr/>
          </p:nvSpPr>
          <p:spPr>
            <a:xfrm>
              <a:off x="1138375" y="2225275"/>
              <a:ext cx="185000" cy="34725"/>
            </a:xfrm>
            <a:custGeom>
              <a:avLst/>
              <a:gdLst/>
              <a:ahLst/>
              <a:cxnLst/>
              <a:rect l="l" t="t" r="r" b="b"/>
              <a:pathLst>
                <a:path w="74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7400" y="1388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2"/>
            <p:cNvSpPr/>
            <p:nvPr/>
          </p:nvSpPr>
          <p:spPr>
            <a:xfrm>
              <a:off x="1092175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2"/>
            <p:cNvSpPr/>
            <p:nvPr/>
          </p:nvSpPr>
          <p:spPr>
            <a:xfrm>
              <a:off x="1300250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7" name="Google Shape;6737;p42"/>
          <p:cNvGrpSpPr/>
          <p:nvPr/>
        </p:nvGrpSpPr>
        <p:grpSpPr>
          <a:xfrm>
            <a:off x="6726825" y="2473375"/>
            <a:ext cx="531850" cy="450900"/>
            <a:chOff x="5084050" y="3420300"/>
            <a:chExt cx="531850" cy="450900"/>
          </a:xfrm>
        </p:grpSpPr>
        <p:sp>
          <p:nvSpPr>
            <p:cNvPr id="6738" name="Google Shape;6738;p42"/>
            <p:cNvSpPr/>
            <p:nvPr/>
          </p:nvSpPr>
          <p:spPr>
            <a:xfrm>
              <a:off x="5084050" y="3420300"/>
              <a:ext cx="531850" cy="450900"/>
            </a:xfrm>
            <a:custGeom>
              <a:avLst/>
              <a:gdLst/>
              <a:ahLst/>
              <a:cxnLst/>
              <a:rect l="l" t="t" r="r" b="b"/>
              <a:pathLst>
                <a:path w="21274" h="18036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11100"/>
                  </a:lnTo>
                  <a:lnTo>
                    <a:pt x="1389" y="11100"/>
                  </a:lnTo>
                  <a:lnTo>
                    <a:pt x="1389" y="12486"/>
                  </a:lnTo>
                  <a:lnTo>
                    <a:pt x="2775" y="12486"/>
                  </a:lnTo>
                  <a:lnTo>
                    <a:pt x="2775" y="13874"/>
                  </a:lnTo>
                  <a:lnTo>
                    <a:pt x="4163" y="13874"/>
                  </a:lnTo>
                  <a:lnTo>
                    <a:pt x="4163" y="15261"/>
                  </a:lnTo>
                  <a:lnTo>
                    <a:pt x="6938" y="15261"/>
                  </a:lnTo>
                  <a:lnTo>
                    <a:pt x="6938" y="16649"/>
                  </a:lnTo>
                  <a:lnTo>
                    <a:pt x="9712" y="16649"/>
                  </a:lnTo>
                  <a:lnTo>
                    <a:pt x="9712" y="18035"/>
                  </a:lnTo>
                  <a:lnTo>
                    <a:pt x="11562" y="18035"/>
                  </a:lnTo>
                  <a:lnTo>
                    <a:pt x="11562" y="16649"/>
                  </a:lnTo>
                  <a:lnTo>
                    <a:pt x="14337" y="16649"/>
                  </a:lnTo>
                  <a:lnTo>
                    <a:pt x="14337" y="15261"/>
                  </a:lnTo>
                  <a:lnTo>
                    <a:pt x="17111" y="15261"/>
                  </a:lnTo>
                  <a:lnTo>
                    <a:pt x="17111" y="13874"/>
                  </a:lnTo>
                  <a:lnTo>
                    <a:pt x="18498" y="13874"/>
                  </a:lnTo>
                  <a:lnTo>
                    <a:pt x="18498" y="12486"/>
                  </a:lnTo>
                  <a:lnTo>
                    <a:pt x="19886" y="12486"/>
                  </a:lnTo>
                  <a:lnTo>
                    <a:pt x="19886" y="11100"/>
                  </a:lnTo>
                  <a:lnTo>
                    <a:pt x="21273" y="11100"/>
                  </a:lnTo>
                  <a:lnTo>
                    <a:pt x="21273" y="2777"/>
                  </a:lnTo>
                  <a:lnTo>
                    <a:pt x="19886" y="2775"/>
                  </a:lnTo>
                  <a:lnTo>
                    <a:pt x="19886" y="1389"/>
                  </a:lnTo>
                  <a:lnTo>
                    <a:pt x="18498" y="1389"/>
                  </a:lnTo>
                  <a:lnTo>
                    <a:pt x="18498" y="1"/>
                  </a:lnTo>
                  <a:lnTo>
                    <a:pt x="12949" y="1"/>
                  </a:lnTo>
                  <a:lnTo>
                    <a:pt x="12949" y="1389"/>
                  </a:lnTo>
                  <a:lnTo>
                    <a:pt x="11562" y="1389"/>
                  </a:lnTo>
                  <a:lnTo>
                    <a:pt x="11562" y="2775"/>
                  </a:lnTo>
                  <a:lnTo>
                    <a:pt x="9712" y="2775"/>
                  </a:lnTo>
                  <a:lnTo>
                    <a:pt x="9712" y="1389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2"/>
            <p:cNvSpPr/>
            <p:nvPr/>
          </p:nvSpPr>
          <p:spPr>
            <a:xfrm>
              <a:off x="5326850" y="3420300"/>
              <a:ext cx="115625" cy="104100"/>
            </a:xfrm>
            <a:custGeom>
              <a:avLst/>
              <a:gdLst/>
              <a:ahLst/>
              <a:cxnLst/>
              <a:rect l="l" t="t" r="r" b="b"/>
              <a:pathLst>
                <a:path w="4625" h="4164" extrusionOk="0">
                  <a:moveTo>
                    <a:pt x="3237" y="1"/>
                  </a:moveTo>
                  <a:lnTo>
                    <a:pt x="3237" y="1389"/>
                  </a:lnTo>
                  <a:lnTo>
                    <a:pt x="1850" y="1389"/>
                  </a:lnTo>
                  <a:lnTo>
                    <a:pt x="1850" y="2775"/>
                  </a:lnTo>
                  <a:lnTo>
                    <a:pt x="0" y="2775"/>
                  </a:lnTo>
                  <a:lnTo>
                    <a:pt x="0" y="4163"/>
                  </a:lnTo>
                  <a:lnTo>
                    <a:pt x="3237" y="4163"/>
                  </a:lnTo>
                  <a:lnTo>
                    <a:pt x="3237" y="2775"/>
                  </a:lnTo>
                  <a:lnTo>
                    <a:pt x="4625" y="277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2"/>
            <p:cNvSpPr/>
            <p:nvPr/>
          </p:nvSpPr>
          <p:spPr>
            <a:xfrm>
              <a:off x="5084050" y="3420300"/>
              <a:ext cx="104100" cy="104100"/>
            </a:xfrm>
            <a:custGeom>
              <a:avLst/>
              <a:gdLst/>
              <a:ahLst/>
              <a:cxnLst/>
              <a:rect l="l" t="t" r="r" b="b"/>
              <a:pathLst>
                <a:path w="4164" h="4164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2"/>
            <p:cNvSpPr/>
            <p:nvPr/>
          </p:nvSpPr>
          <p:spPr>
            <a:xfrm>
              <a:off x="5118750" y="3455000"/>
              <a:ext cx="34700" cy="34700"/>
            </a:xfrm>
            <a:custGeom>
              <a:avLst/>
              <a:gdLst/>
              <a:ahLst/>
              <a:cxnLst/>
              <a:rect l="l" t="t" r="r" b="b"/>
              <a:pathLst>
                <a:path w="1388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2"/>
            <p:cNvSpPr/>
            <p:nvPr/>
          </p:nvSpPr>
          <p:spPr>
            <a:xfrm>
              <a:off x="5546475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2"/>
            <p:cNvSpPr/>
            <p:nvPr/>
          </p:nvSpPr>
          <p:spPr>
            <a:xfrm>
              <a:off x="5373100" y="3455000"/>
              <a:ext cx="34675" cy="34700"/>
            </a:xfrm>
            <a:custGeom>
              <a:avLst/>
              <a:gdLst/>
              <a:ahLst/>
              <a:cxnLst/>
              <a:rect l="l" t="t" r="r" b="b"/>
              <a:pathLst>
                <a:path w="13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2"/>
            <p:cNvSpPr/>
            <p:nvPr/>
          </p:nvSpPr>
          <p:spPr>
            <a:xfrm>
              <a:off x="5118750" y="3697750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2"/>
            <p:cNvSpPr/>
            <p:nvPr/>
          </p:nvSpPr>
          <p:spPr>
            <a:xfrm>
              <a:off x="5546475" y="36977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2"/>
            <p:cNvSpPr/>
            <p:nvPr/>
          </p:nvSpPr>
          <p:spPr>
            <a:xfrm>
              <a:off x="5257475" y="3801800"/>
              <a:ext cx="69400" cy="34725"/>
            </a:xfrm>
            <a:custGeom>
              <a:avLst/>
              <a:gdLst/>
              <a:ahLst/>
              <a:cxnLst/>
              <a:rect l="l" t="t" r="r" b="b"/>
              <a:pathLst>
                <a:path w="277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2"/>
            <p:cNvSpPr/>
            <p:nvPr/>
          </p:nvSpPr>
          <p:spPr>
            <a:xfrm>
              <a:off x="5373100" y="3801800"/>
              <a:ext cx="69375" cy="34725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2"/>
            <p:cNvSpPr/>
            <p:nvPr/>
          </p:nvSpPr>
          <p:spPr>
            <a:xfrm>
              <a:off x="5292150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2"/>
            <p:cNvSpPr/>
            <p:nvPr/>
          </p:nvSpPr>
          <p:spPr>
            <a:xfrm>
              <a:off x="5326850" y="3489675"/>
              <a:ext cx="46275" cy="34725"/>
            </a:xfrm>
            <a:custGeom>
              <a:avLst/>
              <a:gdLst/>
              <a:ahLst/>
              <a:cxnLst/>
              <a:rect l="l" t="t" r="r" b="b"/>
              <a:pathLst>
                <a:path w="1851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850" y="138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2"/>
            <p:cNvSpPr/>
            <p:nvPr/>
          </p:nvSpPr>
          <p:spPr>
            <a:xfrm>
              <a:off x="5442450" y="3767150"/>
              <a:ext cx="69400" cy="34675"/>
            </a:xfrm>
            <a:custGeom>
              <a:avLst/>
              <a:gdLst/>
              <a:ahLst/>
              <a:cxnLst/>
              <a:rect l="l" t="t" r="r" b="b"/>
              <a:pathLst>
                <a:path w="277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2"/>
            <p:cNvSpPr/>
            <p:nvPr/>
          </p:nvSpPr>
          <p:spPr>
            <a:xfrm>
              <a:off x="5188125" y="3767150"/>
              <a:ext cx="69375" cy="34675"/>
            </a:xfrm>
            <a:custGeom>
              <a:avLst/>
              <a:gdLst/>
              <a:ahLst/>
              <a:cxnLst/>
              <a:rect l="l" t="t" r="r" b="b"/>
              <a:pathLst>
                <a:path w="277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2"/>
            <p:cNvSpPr/>
            <p:nvPr/>
          </p:nvSpPr>
          <p:spPr>
            <a:xfrm>
              <a:off x="5153425" y="3732450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2"/>
            <p:cNvSpPr/>
            <p:nvPr/>
          </p:nvSpPr>
          <p:spPr>
            <a:xfrm>
              <a:off x="5511825" y="373245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2"/>
            <p:cNvSpPr/>
            <p:nvPr/>
          </p:nvSpPr>
          <p:spPr>
            <a:xfrm>
              <a:off x="5326850" y="3836500"/>
              <a:ext cx="46275" cy="34700"/>
            </a:xfrm>
            <a:custGeom>
              <a:avLst/>
              <a:gdLst/>
              <a:ahLst/>
              <a:cxnLst/>
              <a:rect l="l" t="t" r="r" b="b"/>
              <a:pathLst>
                <a:path w="1851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2"/>
            <p:cNvSpPr/>
            <p:nvPr/>
          </p:nvSpPr>
          <p:spPr>
            <a:xfrm>
              <a:off x="5153425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5549" y="1389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2"/>
            <p:cNvSpPr/>
            <p:nvPr/>
          </p:nvSpPr>
          <p:spPr>
            <a:xfrm>
              <a:off x="5407750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5550" y="1389"/>
                  </a:lnTo>
                  <a:lnTo>
                    <a:pt x="5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2"/>
            <p:cNvSpPr/>
            <p:nvPr/>
          </p:nvSpPr>
          <p:spPr>
            <a:xfrm>
              <a:off x="5084050" y="3489675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2"/>
            <p:cNvSpPr/>
            <p:nvPr/>
          </p:nvSpPr>
          <p:spPr>
            <a:xfrm>
              <a:off x="5581175" y="3489675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7" y="832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0" name="Google Shape;6760;p42"/>
          <p:cNvSpPr txBox="1">
            <a:spLocks noGrp="1"/>
          </p:cNvSpPr>
          <p:nvPr>
            <p:ph type="title" idx="4294967295"/>
          </p:nvPr>
        </p:nvSpPr>
        <p:spPr>
          <a:xfrm>
            <a:off x="1249680" y="3651325"/>
            <a:ext cx="2220746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WHAT CAN WE FIND?</a:t>
            </a:r>
            <a:endParaRPr sz="1300" dirty="0"/>
          </a:p>
        </p:txBody>
      </p:sp>
      <p:sp>
        <p:nvSpPr>
          <p:cNvPr id="6761" name="Google Shape;6761;p42"/>
          <p:cNvSpPr txBox="1">
            <a:spLocks noGrp="1"/>
          </p:cNvSpPr>
          <p:nvPr>
            <p:ph type="subTitle" idx="4294967295"/>
          </p:nvPr>
        </p:nvSpPr>
        <p:spPr>
          <a:xfrm>
            <a:off x="1833025" y="3911102"/>
            <a:ext cx="16374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W</a:t>
            </a:r>
            <a:r>
              <a:rPr lang="en-US" sz="1400" dirty="0">
                <a:solidFill>
                  <a:schemeClr val="lt1"/>
                </a:solidFill>
              </a:rPr>
              <a:t>h</a:t>
            </a:r>
            <a:r>
              <a:rPr lang="en" sz="1400" dirty="0">
                <a:solidFill>
                  <a:schemeClr val="lt1"/>
                </a:solidFill>
              </a:rPr>
              <a:t>at does the board tell us?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6763" name="Google Shape;6763;p42"/>
          <p:cNvSpPr txBox="1">
            <a:spLocks noGrp="1"/>
          </p:cNvSpPr>
          <p:nvPr>
            <p:ph type="title" idx="4294967295"/>
          </p:nvPr>
        </p:nvSpPr>
        <p:spPr>
          <a:xfrm>
            <a:off x="702451" y="1855863"/>
            <a:ext cx="16374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INSTRUCTIONS</a:t>
            </a:r>
            <a:endParaRPr sz="1300" dirty="0"/>
          </a:p>
        </p:txBody>
      </p:sp>
      <p:sp>
        <p:nvSpPr>
          <p:cNvPr id="6764" name="Google Shape;6764;p42"/>
          <p:cNvSpPr txBox="1">
            <a:spLocks noGrp="1"/>
          </p:cNvSpPr>
          <p:nvPr>
            <p:ph type="subTitle" idx="4294967295"/>
          </p:nvPr>
        </p:nvSpPr>
        <p:spPr>
          <a:xfrm>
            <a:off x="702450" y="2115639"/>
            <a:ext cx="16374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>
                <a:solidFill>
                  <a:schemeClr val="lt1"/>
                </a:solidFill>
              </a:rPr>
              <a:t>How do we find instructions and memory map?</a:t>
            </a:r>
            <a:endParaRPr sz="1400" dirty="0">
              <a:solidFill>
                <a:schemeClr val="lt1"/>
              </a:solidFill>
            </a:endParaRPr>
          </a:p>
        </p:txBody>
      </p:sp>
      <p:grpSp>
        <p:nvGrpSpPr>
          <p:cNvPr id="6766" name="Google Shape;6766;p42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6767" name="Google Shape;6767;p4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1" name="Google Shape;6771;p42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6772" name="Google Shape;6772;p4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CE9164-501A-4BD5-7876-167A087280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3" t="17022" r="15687" b="30581"/>
          <a:stretch/>
        </p:blipFill>
        <p:spPr bwMode="auto">
          <a:xfrm rot="5400000">
            <a:off x="3740285" y="1345027"/>
            <a:ext cx="1537447" cy="1962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762" name="Google Shape;6762;p42"/>
          <p:cNvCxnSpPr>
            <a:cxnSpLocks/>
            <a:stCxn id="6760" idx="3"/>
            <a:endCxn id="1026" idx="3"/>
          </p:cNvCxnSpPr>
          <p:nvPr/>
        </p:nvCxnSpPr>
        <p:spPr>
          <a:xfrm flipV="1">
            <a:off x="3470426" y="3095216"/>
            <a:ext cx="1038583" cy="752009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759" name="Google Shape;6759;p42"/>
          <p:cNvCxnSpPr>
            <a:cxnSpLocks/>
            <a:stCxn id="1026" idx="0"/>
            <a:endCxn id="6699" idx="1"/>
          </p:cNvCxnSpPr>
          <p:nvPr/>
        </p:nvCxnSpPr>
        <p:spPr>
          <a:xfrm>
            <a:off x="5490474" y="2326493"/>
            <a:ext cx="1143302" cy="86858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3A3BACC5-52CD-27CF-0EAF-9593344B419F}"/>
              </a:ext>
            </a:extLst>
          </p:cNvPr>
          <p:cNvSpPr/>
          <p:nvPr/>
        </p:nvSpPr>
        <p:spPr>
          <a:xfrm>
            <a:off x="4765040" y="2646812"/>
            <a:ext cx="416560" cy="1733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65" name="Google Shape;6765;p42"/>
          <p:cNvCxnSpPr>
            <a:cxnSpLocks/>
            <a:stCxn id="6763" idx="3"/>
          </p:cNvCxnSpPr>
          <p:nvPr/>
        </p:nvCxnSpPr>
        <p:spPr>
          <a:xfrm>
            <a:off x="2339851" y="2051763"/>
            <a:ext cx="1187692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912879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3" name="Google Shape;5583;p30"/>
          <p:cNvSpPr txBox="1">
            <a:spLocks noGrp="1"/>
          </p:cNvSpPr>
          <p:nvPr>
            <p:ph type="body" idx="1"/>
          </p:nvPr>
        </p:nvSpPr>
        <p:spPr>
          <a:xfrm>
            <a:off x="778900" y="1013975"/>
            <a:ext cx="7789200" cy="3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Nicolas Janis (</a:t>
            </a:r>
            <a:r>
              <a:rPr lang="en-US" sz="3200" dirty="0">
                <a:hlinkClick r:id="rId3"/>
              </a:rPr>
              <a:t>Nicolas.d.Janis@gmail.com</a:t>
            </a:r>
            <a:r>
              <a:rPr lang="en-US" sz="3200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200" dirty="0"/>
          </a:p>
          <a:p>
            <a:pPr indent="-457200">
              <a:buSzPts val="1100"/>
              <a:buFont typeface="Wingdings" pitchFamily="2" charset="2"/>
              <a:buChar char="Ø"/>
            </a:pPr>
            <a:r>
              <a:rPr lang="en-US" sz="2400" dirty="0"/>
              <a:t>Student @ W&amp;M</a:t>
            </a:r>
          </a:p>
          <a:p>
            <a:pPr indent="-457200">
              <a:buSzPts val="1100"/>
              <a:buFont typeface="Wingdings" pitchFamily="2" charset="2"/>
              <a:buChar char="Ø"/>
            </a:pPr>
            <a:r>
              <a:rPr lang="en-US" sz="2400" dirty="0"/>
              <a:t>Technical Intern at ManTech</a:t>
            </a:r>
          </a:p>
          <a:p>
            <a:pPr indent="-457200">
              <a:buSzPts val="1100"/>
              <a:buFont typeface="Wingdings" pitchFamily="2" charset="2"/>
              <a:buChar char="Ø"/>
            </a:pPr>
            <a:r>
              <a:rPr lang="en-US" sz="2400" dirty="0"/>
              <a:t>Member of SPL @ WM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dirty="0"/>
              <a:t> 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800" dirty="0"/>
              <a:t>GitHub: </a:t>
            </a:r>
            <a:r>
              <a:rPr lang="en-US" sz="1800" dirty="0" err="1"/>
              <a:t>NDJSec</a:t>
            </a:r>
            <a:r>
              <a:rPr lang="en-US" sz="1800" dirty="0"/>
              <a:t> (</a:t>
            </a:r>
            <a:r>
              <a:rPr lang="en-US" sz="1800" dirty="0">
                <a:hlinkClick r:id="rId4"/>
              </a:rPr>
              <a:t>https://www.github.com/NDJSec</a:t>
            </a:r>
            <a:r>
              <a:rPr lang="en-US" sz="1800" dirty="0"/>
              <a:t>)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800" dirty="0"/>
              <a:t>Web: </a:t>
            </a:r>
            <a:r>
              <a:rPr lang="en-US" sz="1800" dirty="0">
                <a:hlinkClick r:id="rId5"/>
              </a:rPr>
              <a:t>http://Nicolasjanis.dev/</a:t>
            </a:r>
            <a:r>
              <a:rPr lang="en-US" sz="1800" dirty="0"/>
              <a:t> </a:t>
            </a:r>
            <a:endParaRPr sz="1800" dirty="0"/>
          </a:p>
        </p:txBody>
      </p:sp>
      <p:sp>
        <p:nvSpPr>
          <p:cNvPr id="5584" name="Google Shape;5584;p3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ME</a:t>
            </a:r>
            <a:endParaRPr dirty="0"/>
          </a:p>
        </p:txBody>
      </p:sp>
      <p:grpSp>
        <p:nvGrpSpPr>
          <p:cNvPr id="5585" name="Google Shape;5585;p3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586" name="Google Shape;5586;p3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3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3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3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0" name="Google Shape;5590;p3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591" name="Google Shape;5591;p3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3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3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3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SPL Members win 4 out of 6 WM CS Symposium Poster Awards">
            <a:extLst>
              <a:ext uri="{FF2B5EF4-FFF2-40B4-BE49-F238E27FC236}">
                <a16:creationId xmlns:a16="http://schemas.microsoft.com/office/drawing/2014/main" id="{7EF9F368-2444-AD00-BE91-14AD06D2BB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3" t="-379" r="11035" b="782"/>
          <a:stretch/>
        </p:blipFill>
        <p:spPr bwMode="auto">
          <a:xfrm>
            <a:off x="5360301" y="1828800"/>
            <a:ext cx="3586087" cy="2550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2" name="Google Shape;6182;p4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THE 6502</a:t>
            </a:r>
            <a:endParaRPr dirty="0"/>
          </a:p>
        </p:txBody>
      </p:sp>
      <p:sp>
        <p:nvSpPr>
          <p:cNvPr id="6699" name="Google Shape;6699;p42"/>
          <p:cNvSpPr txBox="1">
            <a:spLocks noGrp="1"/>
          </p:cNvSpPr>
          <p:nvPr>
            <p:ph type="title" idx="4294967295"/>
          </p:nvPr>
        </p:nvSpPr>
        <p:spPr>
          <a:xfrm>
            <a:off x="6633776" y="2999175"/>
            <a:ext cx="16374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RAM</a:t>
            </a:r>
            <a:endParaRPr sz="1300" dirty="0"/>
          </a:p>
        </p:txBody>
      </p:sp>
      <p:sp>
        <p:nvSpPr>
          <p:cNvPr id="6700" name="Google Shape;6700;p42"/>
          <p:cNvSpPr txBox="1">
            <a:spLocks noGrp="1"/>
          </p:cNvSpPr>
          <p:nvPr>
            <p:ph type="subTitle" idx="4294967295"/>
          </p:nvPr>
        </p:nvSpPr>
        <p:spPr>
          <a:xfrm>
            <a:off x="6633775" y="3258952"/>
            <a:ext cx="16374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64Kb of RAM</a:t>
            </a:r>
            <a:endParaRPr sz="1400" dirty="0">
              <a:solidFill>
                <a:schemeClr val="lt1"/>
              </a:solidFill>
            </a:endParaRPr>
          </a:p>
        </p:txBody>
      </p:sp>
      <p:grpSp>
        <p:nvGrpSpPr>
          <p:cNvPr id="6701" name="Google Shape;6701;p42"/>
          <p:cNvGrpSpPr/>
          <p:nvPr/>
        </p:nvGrpSpPr>
        <p:grpSpPr>
          <a:xfrm>
            <a:off x="1666600" y="1240975"/>
            <a:ext cx="531875" cy="531825"/>
            <a:chOff x="1679550" y="1058600"/>
            <a:chExt cx="531875" cy="531825"/>
          </a:xfrm>
        </p:grpSpPr>
        <p:sp>
          <p:nvSpPr>
            <p:cNvPr id="6702" name="Google Shape;6702;p42"/>
            <p:cNvSpPr/>
            <p:nvPr/>
          </p:nvSpPr>
          <p:spPr>
            <a:xfrm>
              <a:off x="1679575" y="1058600"/>
              <a:ext cx="531850" cy="531825"/>
            </a:xfrm>
            <a:custGeom>
              <a:avLst/>
              <a:gdLst/>
              <a:ahLst/>
              <a:cxnLst/>
              <a:rect l="l" t="t" r="r" b="b"/>
              <a:pathLst>
                <a:path w="21274" h="21273" extrusionOk="0">
                  <a:moveTo>
                    <a:pt x="10174" y="0"/>
                  </a:move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9886"/>
                  </a:lnTo>
                  <a:lnTo>
                    <a:pt x="7400" y="19886"/>
                  </a:lnTo>
                  <a:lnTo>
                    <a:pt x="7400" y="21273"/>
                  </a:lnTo>
                  <a:lnTo>
                    <a:pt x="18498" y="21273"/>
                  </a:lnTo>
                  <a:lnTo>
                    <a:pt x="18498" y="19886"/>
                  </a:lnTo>
                  <a:lnTo>
                    <a:pt x="19886" y="19886"/>
                  </a:lnTo>
                  <a:lnTo>
                    <a:pt x="19886" y="19424"/>
                  </a:lnTo>
                  <a:lnTo>
                    <a:pt x="19886" y="18498"/>
                  </a:lnTo>
                  <a:lnTo>
                    <a:pt x="19886" y="17112"/>
                  </a:lnTo>
                  <a:lnTo>
                    <a:pt x="21273" y="17112"/>
                  </a:lnTo>
                  <a:lnTo>
                    <a:pt x="21273" y="8787"/>
                  </a:lnTo>
                  <a:lnTo>
                    <a:pt x="19886" y="8787"/>
                  </a:lnTo>
                  <a:lnTo>
                    <a:pt x="19886" y="7399"/>
                  </a:lnTo>
                  <a:lnTo>
                    <a:pt x="15723" y="7399"/>
                  </a:lnTo>
                  <a:lnTo>
                    <a:pt x="15723" y="6013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2"/>
            <p:cNvSpPr/>
            <p:nvPr/>
          </p:nvSpPr>
          <p:spPr>
            <a:xfrm>
              <a:off x="1679575" y="1312975"/>
              <a:ext cx="150300" cy="242800"/>
            </a:xfrm>
            <a:custGeom>
              <a:avLst/>
              <a:gdLst/>
              <a:ahLst/>
              <a:cxnLst/>
              <a:rect l="l" t="t" r="r" b="b"/>
              <a:pathLst>
                <a:path w="6012" h="9712" extrusionOk="0">
                  <a:moveTo>
                    <a:pt x="1" y="0"/>
                  </a:moveTo>
                  <a:lnTo>
                    <a:pt x="1" y="1387"/>
                  </a:lnTo>
                  <a:lnTo>
                    <a:pt x="1" y="8323"/>
                  </a:lnTo>
                  <a:lnTo>
                    <a:pt x="1" y="9711"/>
                  </a:lnTo>
                  <a:lnTo>
                    <a:pt x="6012" y="9711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2"/>
            <p:cNvSpPr/>
            <p:nvPr/>
          </p:nvSpPr>
          <p:spPr>
            <a:xfrm>
              <a:off x="1679575" y="1058600"/>
              <a:ext cx="393100" cy="323750"/>
            </a:xfrm>
            <a:custGeom>
              <a:avLst/>
              <a:gdLst/>
              <a:ahLst/>
              <a:cxnLst/>
              <a:rect l="l" t="t" r="r" b="b"/>
              <a:pathLst>
                <a:path w="15724" h="12950" extrusionOk="0">
                  <a:moveTo>
                    <a:pt x="10174" y="0"/>
                  </a:moveTo>
                  <a:lnTo>
                    <a:pt x="10174" y="1388"/>
                  </a:lnTo>
                  <a:lnTo>
                    <a:pt x="10174" y="1850"/>
                  </a:lnTo>
                  <a:lnTo>
                    <a:pt x="10174" y="2776"/>
                  </a:ln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2949"/>
                  </a:lnTo>
                  <a:lnTo>
                    <a:pt x="7400" y="12949"/>
                  </a:lnTo>
                  <a:lnTo>
                    <a:pt x="7400" y="11562"/>
                  </a:lnTo>
                  <a:lnTo>
                    <a:pt x="8786" y="11562"/>
                  </a:lnTo>
                  <a:lnTo>
                    <a:pt x="8786" y="10175"/>
                  </a:lnTo>
                  <a:lnTo>
                    <a:pt x="10174" y="10175"/>
                  </a:lnTo>
                  <a:lnTo>
                    <a:pt x="10174" y="7399"/>
                  </a:lnTo>
                  <a:lnTo>
                    <a:pt x="11561" y="7399"/>
                  </a:lnTo>
                  <a:lnTo>
                    <a:pt x="11561" y="2776"/>
                  </a:lnTo>
                  <a:lnTo>
                    <a:pt x="15723" y="2776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2"/>
            <p:cNvSpPr/>
            <p:nvPr/>
          </p:nvSpPr>
          <p:spPr>
            <a:xfrm>
              <a:off x="2107350" y="1486375"/>
              <a:ext cx="69375" cy="69400"/>
            </a:xfrm>
            <a:custGeom>
              <a:avLst/>
              <a:gdLst/>
              <a:ahLst/>
              <a:cxnLst/>
              <a:rect l="l" t="t" r="r" b="b"/>
              <a:pathLst>
                <a:path w="2775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2"/>
            <p:cNvSpPr/>
            <p:nvPr/>
          </p:nvSpPr>
          <p:spPr>
            <a:xfrm>
              <a:off x="1899225" y="1208900"/>
              <a:ext cx="34725" cy="69400"/>
            </a:xfrm>
            <a:custGeom>
              <a:avLst/>
              <a:gdLst/>
              <a:ahLst/>
              <a:cxnLst/>
              <a:rect l="l" t="t" r="r" b="b"/>
              <a:pathLst>
                <a:path w="1389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2"/>
            <p:cNvSpPr/>
            <p:nvPr/>
          </p:nvSpPr>
          <p:spPr>
            <a:xfrm>
              <a:off x="1864550" y="1278275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2"/>
            <p:cNvSpPr/>
            <p:nvPr/>
          </p:nvSpPr>
          <p:spPr>
            <a:xfrm>
              <a:off x="1864550" y="1555750"/>
              <a:ext cx="277475" cy="34675"/>
            </a:xfrm>
            <a:custGeom>
              <a:avLst/>
              <a:gdLst/>
              <a:ahLst/>
              <a:cxnLst/>
              <a:rect l="l" t="t" r="r" b="b"/>
              <a:pathLst>
                <a:path w="1109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1099" y="1387"/>
                  </a:lnTo>
                  <a:lnTo>
                    <a:pt x="11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2"/>
            <p:cNvSpPr/>
            <p:nvPr/>
          </p:nvSpPr>
          <p:spPr>
            <a:xfrm>
              <a:off x="1679550" y="1312975"/>
              <a:ext cx="185025" cy="242800"/>
            </a:xfrm>
            <a:custGeom>
              <a:avLst/>
              <a:gdLst/>
              <a:ahLst/>
              <a:cxnLst/>
              <a:rect l="l" t="t" r="r" b="b"/>
              <a:pathLst>
                <a:path w="7401" h="9712" extrusionOk="0">
                  <a:moveTo>
                    <a:pt x="4626" y="1387"/>
                  </a:moveTo>
                  <a:lnTo>
                    <a:pt x="4626" y="8323"/>
                  </a:lnTo>
                  <a:lnTo>
                    <a:pt x="1388" y="8323"/>
                  </a:lnTo>
                  <a:lnTo>
                    <a:pt x="1388" y="1387"/>
                  </a:lnTo>
                  <a:close/>
                  <a:moveTo>
                    <a:pt x="0" y="0"/>
                  </a:moveTo>
                  <a:lnTo>
                    <a:pt x="0" y="9711"/>
                  </a:lnTo>
                  <a:lnTo>
                    <a:pt x="7399" y="9711"/>
                  </a:lnTo>
                  <a:lnTo>
                    <a:pt x="7399" y="8323"/>
                  </a:lnTo>
                  <a:lnTo>
                    <a:pt x="6013" y="8323"/>
                  </a:lnTo>
                  <a:lnTo>
                    <a:pt x="6013" y="1387"/>
                  </a:lnTo>
                  <a:lnTo>
                    <a:pt x="7401" y="1387"/>
                  </a:lnTo>
                  <a:lnTo>
                    <a:pt x="7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2"/>
            <p:cNvSpPr/>
            <p:nvPr/>
          </p:nvSpPr>
          <p:spPr>
            <a:xfrm>
              <a:off x="1933925" y="1058600"/>
              <a:ext cx="104075" cy="150325"/>
            </a:xfrm>
            <a:custGeom>
              <a:avLst/>
              <a:gdLst/>
              <a:ahLst/>
              <a:cxnLst/>
              <a:rect l="l" t="t" r="r" b="b"/>
              <a:pathLst>
                <a:path w="4163" h="6013" extrusionOk="0">
                  <a:moveTo>
                    <a:pt x="0" y="0"/>
                  </a:moveTo>
                  <a:lnTo>
                    <a:pt x="0" y="6013"/>
                  </a:lnTo>
                  <a:lnTo>
                    <a:pt x="1387" y="6013"/>
                  </a:lnTo>
                  <a:lnTo>
                    <a:pt x="1387" y="1388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2"/>
            <p:cNvSpPr/>
            <p:nvPr/>
          </p:nvSpPr>
          <p:spPr>
            <a:xfrm>
              <a:off x="2107350" y="1278275"/>
              <a:ext cx="104075" cy="208125"/>
            </a:xfrm>
            <a:custGeom>
              <a:avLst/>
              <a:gdLst/>
              <a:ahLst/>
              <a:cxnLst/>
              <a:rect l="l" t="t" r="r" b="b"/>
              <a:pathLst>
                <a:path w="4163" h="8325" extrusionOk="0">
                  <a:moveTo>
                    <a:pt x="2775" y="0"/>
                  </a:moveTo>
                  <a:lnTo>
                    <a:pt x="2775" y="1850"/>
                  </a:lnTo>
                  <a:lnTo>
                    <a:pt x="0" y="1850"/>
                  </a:lnTo>
                  <a:lnTo>
                    <a:pt x="0" y="3237"/>
                  </a:lnTo>
                  <a:lnTo>
                    <a:pt x="2775" y="3237"/>
                  </a:lnTo>
                  <a:lnTo>
                    <a:pt x="2775" y="5087"/>
                  </a:lnTo>
                  <a:lnTo>
                    <a:pt x="0" y="5087"/>
                  </a:lnTo>
                  <a:lnTo>
                    <a:pt x="0" y="6475"/>
                  </a:lnTo>
                  <a:lnTo>
                    <a:pt x="2775" y="6475"/>
                  </a:lnTo>
                  <a:lnTo>
                    <a:pt x="2775" y="8325"/>
                  </a:lnTo>
                  <a:lnTo>
                    <a:pt x="4162" y="8325"/>
                  </a:lnTo>
                  <a:lnTo>
                    <a:pt x="4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2"/>
            <p:cNvSpPr/>
            <p:nvPr/>
          </p:nvSpPr>
          <p:spPr>
            <a:xfrm>
              <a:off x="2037975" y="1093300"/>
              <a:ext cx="138750" cy="185000"/>
            </a:xfrm>
            <a:custGeom>
              <a:avLst/>
              <a:gdLst/>
              <a:ahLst/>
              <a:cxnLst/>
              <a:rect l="l" t="t" r="r" b="b"/>
              <a:pathLst>
                <a:path w="5550" h="7400" extrusionOk="0">
                  <a:moveTo>
                    <a:pt x="1" y="0"/>
                  </a:moveTo>
                  <a:lnTo>
                    <a:pt x="1" y="6011"/>
                  </a:lnTo>
                  <a:lnTo>
                    <a:pt x="1" y="7399"/>
                  </a:lnTo>
                  <a:lnTo>
                    <a:pt x="5550" y="7399"/>
                  </a:lnTo>
                  <a:lnTo>
                    <a:pt x="5550" y="6011"/>
                  </a:lnTo>
                  <a:lnTo>
                    <a:pt x="1387" y="6011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3" name="Google Shape;6713;p42"/>
          <p:cNvGrpSpPr/>
          <p:nvPr/>
        </p:nvGrpSpPr>
        <p:grpSpPr>
          <a:xfrm>
            <a:off x="2847575" y="3043203"/>
            <a:ext cx="531850" cy="531825"/>
            <a:chOff x="964950" y="1832225"/>
            <a:chExt cx="531850" cy="531825"/>
          </a:xfrm>
        </p:grpSpPr>
        <p:sp>
          <p:nvSpPr>
            <p:cNvPr id="6714" name="Google Shape;6714;p42"/>
            <p:cNvSpPr/>
            <p:nvPr/>
          </p:nvSpPr>
          <p:spPr>
            <a:xfrm>
              <a:off x="965000" y="1832225"/>
              <a:ext cx="531800" cy="531825"/>
            </a:xfrm>
            <a:custGeom>
              <a:avLst/>
              <a:gdLst/>
              <a:ahLst/>
              <a:cxnLst/>
              <a:rect l="l" t="t" r="r" b="b"/>
              <a:pathLst>
                <a:path w="21272" h="21273" extrusionOk="0">
                  <a:moveTo>
                    <a:pt x="6474" y="0"/>
                  </a:moveTo>
                  <a:lnTo>
                    <a:pt x="6474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0"/>
                  </a:lnTo>
                  <a:lnTo>
                    <a:pt x="4161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0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2"/>
                  </a:lnTo>
                  <a:lnTo>
                    <a:pt x="18497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2"/>
            <p:cNvSpPr/>
            <p:nvPr/>
          </p:nvSpPr>
          <p:spPr>
            <a:xfrm>
              <a:off x="964950" y="1832225"/>
              <a:ext cx="531850" cy="196550"/>
            </a:xfrm>
            <a:custGeom>
              <a:avLst/>
              <a:gdLst/>
              <a:ahLst/>
              <a:cxnLst/>
              <a:rect l="l" t="t" r="r" b="b"/>
              <a:pathLst>
                <a:path w="21274" h="7862" extrusionOk="0">
                  <a:moveTo>
                    <a:pt x="6476" y="0"/>
                  </a:moveTo>
                  <a:lnTo>
                    <a:pt x="6476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7" y="2775"/>
                  </a:lnTo>
                  <a:lnTo>
                    <a:pt x="2777" y="4161"/>
                  </a:lnTo>
                  <a:lnTo>
                    <a:pt x="1389" y="4161"/>
                  </a:lnTo>
                  <a:lnTo>
                    <a:pt x="1389" y="6473"/>
                  </a:lnTo>
                  <a:lnTo>
                    <a:pt x="1" y="6473"/>
                  </a:lnTo>
                  <a:lnTo>
                    <a:pt x="1" y="7861"/>
                  </a:lnTo>
                  <a:lnTo>
                    <a:pt x="2777" y="7861"/>
                  </a:lnTo>
                  <a:lnTo>
                    <a:pt x="2777" y="6473"/>
                  </a:lnTo>
                  <a:lnTo>
                    <a:pt x="2777" y="5549"/>
                  </a:lnTo>
                  <a:lnTo>
                    <a:pt x="4163" y="5549"/>
                  </a:lnTo>
                  <a:lnTo>
                    <a:pt x="4163" y="4161"/>
                  </a:lnTo>
                  <a:lnTo>
                    <a:pt x="5551" y="4161"/>
                  </a:lnTo>
                  <a:lnTo>
                    <a:pt x="5551" y="2775"/>
                  </a:lnTo>
                  <a:lnTo>
                    <a:pt x="15725" y="2775"/>
                  </a:lnTo>
                  <a:lnTo>
                    <a:pt x="15725" y="4161"/>
                  </a:lnTo>
                  <a:lnTo>
                    <a:pt x="17113" y="4161"/>
                  </a:lnTo>
                  <a:lnTo>
                    <a:pt x="17113" y="5549"/>
                  </a:lnTo>
                  <a:lnTo>
                    <a:pt x="18499" y="5549"/>
                  </a:lnTo>
                  <a:lnTo>
                    <a:pt x="18499" y="6473"/>
                  </a:lnTo>
                  <a:lnTo>
                    <a:pt x="18499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7" y="6473"/>
                  </a:lnTo>
                  <a:lnTo>
                    <a:pt x="19887" y="4161"/>
                  </a:lnTo>
                  <a:lnTo>
                    <a:pt x="18499" y="4161"/>
                  </a:lnTo>
                  <a:lnTo>
                    <a:pt x="18499" y="2775"/>
                  </a:lnTo>
                  <a:lnTo>
                    <a:pt x="17113" y="2775"/>
                  </a:lnTo>
                  <a:lnTo>
                    <a:pt x="17113" y="1387"/>
                  </a:lnTo>
                  <a:lnTo>
                    <a:pt x="14800" y="1387"/>
                  </a:lnTo>
                  <a:lnTo>
                    <a:pt x="14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2"/>
            <p:cNvSpPr/>
            <p:nvPr/>
          </p:nvSpPr>
          <p:spPr>
            <a:xfrm>
              <a:off x="1069025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2"/>
            <p:cNvSpPr/>
            <p:nvPr/>
          </p:nvSpPr>
          <p:spPr>
            <a:xfrm>
              <a:off x="10343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2"/>
            <p:cNvSpPr/>
            <p:nvPr/>
          </p:nvSpPr>
          <p:spPr>
            <a:xfrm>
              <a:off x="999650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2"/>
            <p:cNvSpPr/>
            <p:nvPr/>
          </p:nvSpPr>
          <p:spPr>
            <a:xfrm>
              <a:off x="999650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2"/>
            <p:cNvSpPr/>
            <p:nvPr/>
          </p:nvSpPr>
          <p:spPr>
            <a:xfrm>
              <a:off x="10343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2"/>
            <p:cNvSpPr/>
            <p:nvPr/>
          </p:nvSpPr>
          <p:spPr>
            <a:xfrm>
              <a:off x="1069025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2"/>
            <p:cNvSpPr/>
            <p:nvPr/>
          </p:nvSpPr>
          <p:spPr>
            <a:xfrm>
              <a:off x="1126825" y="1832225"/>
              <a:ext cx="208150" cy="34675"/>
            </a:xfrm>
            <a:custGeom>
              <a:avLst/>
              <a:gdLst/>
              <a:ahLst/>
              <a:cxnLst/>
              <a:rect l="l" t="t" r="r" b="b"/>
              <a:pathLst>
                <a:path w="832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2"/>
            <p:cNvSpPr/>
            <p:nvPr/>
          </p:nvSpPr>
          <p:spPr>
            <a:xfrm>
              <a:off x="1126825" y="2329325"/>
              <a:ext cx="208150" cy="34725"/>
            </a:xfrm>
            <a:custGeom>
              <a:avLst/>
              <a:gdLst/>
              <a:ahLst/>
              <a:cxnLst/>
              <a:rect l="l" t="t" r="r" b="b"/>
              <a:pathLst>
                <a:path w="832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2"/>
            <p:cNvSpPr/>
            <p:nvPr/>
          </p:nvSpPr>
          <p:spPr>
            <a:xfrm>
              <a:off x="964950" y="1994050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2"/>
            <p:cNvSpPr/>
            <p:nvPr/>
          </p:nvSpPr>
          <p:spPr>
            <a:xfrm>
              <a:off x="1334950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2"/>
            <p:cNvSpPr/>
            <p:nvPr/>
          </p:nvSpPr>
          <p:spPr>
            <a:xfrm>
              <a:off x="13927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2"/>
            <p:cNvSpPr/>
            <p:nvPr/>
          </p:nvSpPr>
          <p:spPr>
            <a:xfrm>
              <a:off x="1427425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2"/>
            <p:cNvSpPr/>
            <p:nvPr/>
          </p:nvSpPr>
          <p:spPr>
            <a:xfrm>
              <a:off x="1427425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2"/>
            <p:cNvSpPr/>
            <p:nvPr/>
          </p:nvSpPr>
          <p:spPr>
            <a:xfrm>
              <a:off x="13927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2"/>
            <p:cNvSpPr/>
            <p:nvPr/>
          </p:nvSpPr>
          <p:spPr>
            <a:xfrm>
              <a:off x="1334950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2"/>
            <p:cNvSpPr/>
            <p:nvPr/>
          </p:nvSpPr>
          <p:spPr>
            <a:xfrm>
              <a:off x="1462125" y="1994050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0" y="0"/>
                  </a:moveTo>
                  <a:lnTo>
                    <a:pt x="0" y="8325"/>
                  </a:lnTo>
                  <a:lnTo>
                    <a:pt x="1386" y="83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2"/>
            <p:cNvSpPr/>
            <p:nvPr/>
          </p:nvSpPr>
          <p:spPr>
            <a:xfrm>
              <a:off x="1103725" y="2155900"/>
              <a:ext cx="34675" cy="69400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2"/>
            <p:cNvSpPr/>
            <p:nvPr/>
          </p:nvSpPr>
          <p:spPr>
            <a:xfrm>
              <a:off x="1323350" y="2155900"/>
              <a:ext cx="34725" cy="69400"/>
            </a:xfrm>
            <a:custGeom>
              <a:avLst/>
              <a:gdLst/>
              <a:ahLst/>
              <a:cxnLst/>
              <a:rect l="l" t="t" r="r" b="b"/>
              <a:pathLst>
                <a:path w="1389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2"/>
            <p:cNvSpPr/>
            <p:nvPr/>
          </p:nvSpPr>
          <p:spPr>
            <a:xfrm>
              <a:off x="1138375" y="2225275"/>
              <a:ext cx="185000" cy="34725"/>
            </a:xfrm>
            <a:custGeom>
              <a:avLst/>
              <a:gdLst/>
              <a:ahLst/>
              <a:cxnLst/>
              <a:rect l="l" t="t" r="r" b="b"/>
              <a:pathLst>
                <a:path w="74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7400" y="1388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2"/>
            <p:cNvSpPr/>
            <p:nvPr/>
          </p:nvSpPr>
          <p:spPr>
            <a:xfrm>
              <a:off x="1092175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2"/>
            <p:cNvSpPr/>
            <p:nvPr/>
          </p:nvSpPr>
          <p:spPr>
            <a:xfrm>
              <a:off x="1300250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7" name="Google Shape;6737;p42"/>
          <p:cNvGrpSpPr/>
          <p:nvPr/>
        </p:nvGrpSpPr>
        <p:grpSpPr>
          <a:xfrm>
            <a:off x="6726825" y="2473375"/>
            <a:ext cx="531850" cy="450900"/>
            <a:chOff x="5084050" y="3420300"/>
            <a:chExt cx="531850" cy="450900"/>
          </a:xfrm>
        </p:grpSpPr>
        <p:sp>
          <p:nvSpPr>
            <p:cNvPr id="6738" name="Google Shape;6738;p42"/>
            <p:cNvSpPr/>
            <p:nvPr/>
          </p:nvSpPr>
          <p:spPr>
            <a:xfrm>
              <a:off x="5084050" y="3420300"/>
              <a:ext cx="531850" cy="450900"/>
            </a:xfrm>
            <a:custGeom>
              <a:avLst/>
              <a:gdLst/>
              <a:ahLst/>
              <a:cxnLst/>
              <a:rect l="l" t="t" r="r" b="b"/>
              <a:pathLst>
                <a:path w="21274" h="18036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11100"/>
                  </a:lnTo>
                  <a:lnTo>
                    <a:pt x="1389" y="11100"/>
                  </a:lnTo>
                  <a:lnTo>
                    <a:pt x="1389" y="12486"/>
                  </a:lnTo>
                  <a:lnTo>
                    <a:pt x="2775" y="12486"/>
                  </a:lnTo>
                  <a:lnTo>
                    <a:pt x="2775" y="13874"/>
                  </a:lnTo>
                  <a:lnTo>
                    <a:pt x="4163" y="13874"/>
                  </a:lnTo>
                  <a:lnTo>
                    <a:pt x="4163" y="15261"/>
                  </a:lnTo>
                  <a:lnTo>
                    <a:pt x="6938" y="15261"/>
                  </a:lnTo>
                  <a:lnTo>
                    <a:pt x="6938" y="16649"/>
                  </a:lnTo>
                  <a:lnTo>
                    <a:pt x="9712" y="16649"/>
                  </a:lnTo>
                  <a:lnTo>
                    <a:pt x="9712" y="18035"/>
                  </a:lnTo>
                  <a:lnTo>
                    <a:pt x="11562" y="18035"/>
                  </a:lnTo>
                  <a:lnTo>
                    <a:pt x="11562" y="16649"/>
                  </a:lnTo>
                  <a:lnTo>
                    <a:pt x="14337" y="16649"/>
                  </a:lnTo>
                  <a:lnTo>
                    <a:pt x="14337" y="15261"/>
                  </a:lnTo>
                  <a:lnTo>
                    <a:pt x="17111" y="15261"/>
                  </a:lnTo>
                  <a:lnTo>
                    <a:pt x="17111" y="13874"/>
                  </a:lnTo>
                  <a:lnTo>
                    <a:pt x="18498" y="13874"/>
                  </a:lnTo>
                  <a:lnTo>
                    <a:pt x="18498" y="12486"/>
                  </a:lnTo>
                  <a:lnTo>
                    <a:pt x="19886" y="12486"/>
                  </a:lnTo>
                  <a:lnTo>
                    <a:pt x="19886" y="11100"/>
                  </a:lnTo>
                  <a:lnTo>
                    <a:pt x="21273" y="11100"/>
                  </a:lnTo>
                  <a:lnTo>
                    <a:pt x="21273" y="2777"/>
                  </a:lnTo>
                  <a:lnTo>
                    <a:pt x="19886" y="2775"/>
                  </a:lnTo>
                  <a:lnTo>
                    <a:pt x="19886" y="1389"/>
                  </a:lnTo>
                  <a:lnTo>
                    <a:pt x="18498" y="1389"/>
                  </a:lnTo>
                  <a:lnTo>
                    <a:pt x="18498" y="1"/>
                  </a:lnTo>
                  <a:lnTo>
                    <a:pt x="12949" y="1"/>
                  </a:lnTo>
                  <a:lnTo>
                    <a:pt x="12949" y="1389"/>
                  </a:lnTo>
                  <a:lnTo>
                    <a:pt x="11562" y="1389"/>
                  </a:lnTo>
                  <a:lnTo>
                    <a:pt x="11562" y="2775"/>
                  </a:lnTo>
                  <a:lnTo>
                    <a:pt x="9712" y="2775"/>
                  </a:lnTo>
                  <a:lnTo>
                    <a:pt x="9712" y="1389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2"/>
            <p:cNvSpPr/>
            <p:nvPr/>
          </p:nvSpPr>
          <p:spPr>
            <a:xfrm>
              <a:off x="5326850" y="3420300"/>
              <a:ext cx="115625" cy="104100"/>
            </a:xfrm>
            <a:custGeom>
              <a:avLst/>
              <a:gdLst/>
              <a:ahLst/>
              <a:cxnLst/>
              <a:rect l="l" t="t" r="r" b="b"/>
              <a:pathLst>
                <a:path w="4625" h="4164" extrusionOk="0">
                  <a:moveTo>
                    <a:pt x="3237" y="1"/>
                  </a:moveTo>
                  <a:lnTo>
                    <a:pt x="3237" y="1389"/>
                  </a:lnTo>
                  <a:lnTo>
                    <a:pt x="1850" y="1389"/>
                  </a:lnTo>
                  <a:lnTo>
                    <a:pt x="1850" y="2775"/>
                  </a:lnTo>
                  <a:lnTo>
                    <a:pt x="0" y="2775"/>
                  </a:lnTo>
                  <a:lnTo>
                    <a:pt x="0" y="4163"/>
                  </a:lnTo>
                  <a:lnTo>
                    <a:pt x="3237" y="4163"/>
                  </a:lnTo>
                  <a:lnTo>
                    <a:pt x="3237" y="2775"/>
                  </a:lnTo>
                  <a:lnTo>
                    <a:pt x="4625" y="277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2"/>
            <p:cNvSpPr/>
            <p:nvPr/>
          </p:nvSpPr>
          <p:spPr>
            <a:xfrm>
              <a:off x="5084050" y="3420300"/>
              <a:ext cx="104100" cy="104100"/>
            </a:xfrm>
            <a:custGeom>
              <a:avLst/>
              <a:gdLst/>
              <a:ahLst/>
              <a:cxnLst/>
              <a:rect l="l" t="t" r="r" b="b"/>
              <a:pathLst>
                <a:path w="4164" h="4164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2"/>
            <p:cNvSpPr/>
            <p:nvPr/>
          </p:nvSpPr>
          <p:spPr>
            <a:xfrm>
              <a:off x="5118750" y="3455000"/>
              <a:ext cx="34700" cy="34700"/>
            </a:xfrm>
            <a:custGeom>
              <a:avLst/>
              <a:gdLst/>
              <a:ahLst/>
              <a:cxnLst/>
              <a:rect l="l" t="t" r="r" b="b"/>
              <a:pathLst>
                <a:path w="1388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2"/>
            <p:cNvSpPr/>
            <p:nvPr/>
          </p:nvSpPr>
          <p:spPr>
            <a:xfrm>
              <a:off x="5546475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2"/>
            <p:cNvSpPr/>
            <p:nvPr/>
          </p:nvSpPr>
          <p:spPr>
            <a:xfrm>
              <a:off x="5373100" y="3455000"/>
              <a:ext cx="34675" cy="34700"/>
            </a:xfrm>
            <a:custGeom>
              <a:avLst/>
              <a:gdLst/>
              <a:ahLst/>
              <a:cxnLst/>
              <a:rect l="l" t="t" r="r" b="b"/>
              <a:pathLst>
                <a:path w="13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2"/>
            <p:cNvSpPr/>
            <p:nvPr/>
          </p:nvSpPr>
          <p:spPr>
            <a:xfrm>
              <a:off x="5118750" y="3697750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2"/>
            <p:cNvSpPr/>
            <p:nvPr/>
          </p:nvSpPr>
          <p:spPr>
            <a:xfrm>
              <a:off x="5546475" y="36977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2"/>
            <p:cNvSpPr/>
            <p:nvPr/>
          </p:nvSpPr>
          <p:spPr>
            <a:xfrm>
              <a:off x="5257475" y="3801800"/>
              <a:ext cx="69400" cy="34725"/>
            </a:xfrm>
            <a:custGeom>
              <a:avLst/>
              <a:gdLst/>
              <a:ahLst/>
              <a:cxnLst/>
              <a:rect l="l" t="t" r="r" b="b"/>
              <a:pathLst>
                <a:path w="277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2"/>
            <p:cNvSpPr/>
            <p:nvPr/>
          </p:nvSpPr>
          <p:spPr>
            <a:xfrm>
              <a:off x="5373100" y="3801800"/>
              <a:ext cx="69375" cy="34725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2"/>
            <p:cNvSpPr/>
            <p:nvPr/>
          </p:nvSpPr>
          <p:spPr>
            <a:xfrm>
              <a:off x="5292150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2"/>
            <p:cNvSpPr/>
            <p:nvPr/>
          </p:nvSpPr>
          <p:spPr>
            <a:xfrm>
              <a:off x="5326850" y="3489675"/>
              <a:ext cx="46275" cy="34725"/>
            </a:xfrm>
            <a:custGeom>
              <a:avLst/>
              <a:gdLst/>
              <a:ahLst/>
              <a:cxnLst/>
              <a:rect l="l" t="t" r="r" b="b"/>
              <a:pathLst>
                <a:path w="1851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850" y="138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2"/>
            <p:cNvSpPr/>
            <p:nvPr/>
          </p:nvSpPr>
          <p:spPr>
            <a:xfrm>
              <a:off x="5442450" y="3767150"/>
              <a:ext cx="69400" cy="34675"/>
            </a:xfrm>
            <a:custGeom>
              <a:avLst/>
              <a:gdLst/>
              <a:ahLst/>
              <a:cxnLst/>
              <a:rect l="l" t="t" r="r" b="b"/>
              <a:pathLst>
                <a:path w="277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2"/>
            <p:cNvSpPr/>
            <p:nvPr/>
          </p:nvSpPr>
          <p:spPr>
            <a:xfrm>
              <a:off x="5188125" y="3767150"/>
              <a:ext cx="69375" cy="34675"/>
            </a:xfrm>
            <a:custGeom>
              <a:avLst/>
              <a:gdLst/>
              <a:ahLst/>
              <a:cxnLst/>
              <a:rect l="l" t="t" r="r" b="b"/>
              <a:pathLst>
                <a:path w="277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2"/>
            <p:cNvSpPr/>
            <p:nvPr/>
          </p:nvSpPr>
          <p:spPr>
            <a:xfrm>
              <a:off x="5153425" y="3732450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2"/>
            <p:cNvSpPr/>
            <p:nvPr/>
          </p:nvSpPr>
          <p:spPr>
            <a:xfrm>
              <a:off x="5511825" y="373245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2"/>
            <p:cNvSpPr/>
            <p:nvPr/>
          </p:nvSpPr>
          <p:spPr>
            <a:xfrm>
              <a:off x="5326850" y="3836500"/>
              <a:ext cx="46275" cy="34700"/>
            </a:xfrm>
            <a:custGeom>
              <a:avLst/>
              <a:gdLst/>
              <a:ahLst/>
              <a:cxnLst/>
              <a:rect l="l" t="t" r="r" b="b"/>
              <a:pathLst>
                <a:path w="1851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2"/>
            <p:cNvSpPr/>
            <p:nvPr/>
          </p:nvSpPr>
          <p:spPr>
            <a:xfrm>
              <a:off x="5153425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5549" y="1389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2"/>
            <p:cNvSpPr/>
            <p:nvPr/>
          </p:nvSpPr>
          <p:spPr>
            <a:xfrm>
              <a:off x="5407750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5550" y="1389"/>
                  </a:lnTo>
                  <a:lnTo>
                    <a:pt x="5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2"/>
            <p:cNvSpPr/>
            <p:nvPr/>
          </p:nvSpPr>
          <p:spPr>
            <a:xfrm>
              <a:off x="5084050" y="3489675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2"/>
            <p:cNvSpPr/>
            <p:nvPr/>
          </p:nvSpPr>
          <p:spPr>
            <a:xfrm>
              <a:off x="5581175" y="3489675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7" y="832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0" name="Google Shape;6760;p42"/>
          <p:cNvSpPr txBox="1">
            <a:spLocks noGrp="1"/>
          </p:cNvSpPr>
          <p:nvPr>
            <p:ph type="title" idx="4294967295"/>
          </p:nvPr>
        </p:nvSpPr>
        <p:spPr>
          <a:xfrm>
            <a:off x="1833026" y="3651325"/>
            <a:ext cx="16374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TYPE</a:t>
            </a:r>
            <a:endParaRPr sz="1300" dirty="0"/>
          </a:p>
        </p:txBody>
      </p:sp>
      <p:sp>
        <p:nvSpPr>
          <p:cNvPr id="6761" name="Google Shape;6761;p42"/>
          <p:cNvSpPr txBox="1">
            <a:spLocks noGrp="1"/>
          </p:cNvSpPr>
          <p:nvPr>
            <p:ph type="subTitle" idx="4294967295"/>
          </p:nvPr>
        </p:nvSpPr>
        <p:spPr>
          <a:xfrm>
            <a:off x="1833025" y="3911102"/>
            <a:ext cx="16374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8-bit CPU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6763" name="Google Shape;6763;p42"/>
          <p:cNvSpPr txBox="1">
            <a:spLocks noGrp="1"/>
          </p:cNvSpPr>
          <p:nvPr>
            <p:ph type="title" idx="4294967295"/>
          </p:nvPr>
        </p:nvSpPr>
        <p:spPr>
          <a:xfrm>
            <a:off x="702451" y="1855863"/>
            <a:ext cx="16374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INSTRUCTIONS</a:t>
            </a:r>
            <a:endParaRPr sz="1300" dirty="0"/>
          </a:p>
        </p:txBody>
      </p:sp>
      <p:sp>
        <p:nvSpPr>
          <p:cNvPr id="6764" name="Google Shape;6764;p42"/>
          <p:cNvSpPr txBox="1">
            <a:spLocks noGrp="1"/>
          </p:cNvSpPr>
          <p:nvPr>
            <p:ph type="subTitle" idx="4294967295"/>
          </p:nvPr>
        </p:nvSpPr>
        <p:spPr>
          <a:xfrm>
            <a:off x="702450" y="2115639"/>
            <a:ext cx="16374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lt1"/>
                </a:solidFill>
              </a:rPr>
              <a:t>T</a:t>
            </a:r>
            <a:r>
              <a:rPr lang="en-US" sz="1400" dirty="0">
                <a:solidFill>
                  <a:schemeClr val="lt1"/>
                </a:solidFill>
              </a:rPr>
              <a:t>h</a:t>
            </a:r>
            <a:r>
              <a:rPr lang="en" sz="1400" dirty="0">
                <a:solidFill>
                  <a:schemeClr val="lt1"/>
                </a:solidFill>
              </a:rPr>
              <a:t>ere are 56 different instructions</a:t>
            </a:r>
            <a:endParaRPr sz="1400" dirty="0">
              <a:solidFill>
                <a:schemeClr val="lt1"/>
              </a:solidFill>
            </a:endParaRPr>
          </a:p>
        </p:txBody>
      </p:sp>
      <p:grpSp>
        <p:nvGrpSpPr>
          <p:cNvPr id="6766" name="Google Shape;6766;p42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6767" name="Google Shape;6767;p4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1" name="Google Shape;6771;p42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6772" name="Google Shape;6772;p4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8" name="Picture 2" descr="MOS Technology 6502 - Wikipedia">
            <a:extLst>
              <a:ext uri="{FF2B5EF4-FFF2-40B4-BE49-F238E27FC236}">
                <a16:creationId xmlns:a16="http://schemas.microsoft.com/office/drawing/2014/main" id="{FF9E2E1A-11FF-9020-D41C-2D44C9B92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616" y="1465473"/>
            <a:ext cx="2633984" cy="95710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759" name="Google Shape;6759;p42"/>
          <p:cNvCxnSpPr>
            <a:endCxn id="6699" idx="1"/>
          </p:cNvCxnSpPr>
          <p:nvPr/>
        </p:nvCxnSpPr>
        <p:spPr>
          <a:xfrm>
            <a:off x="5319176" y="1947675"/>
            <a:ext cx="1314600" cy="1247400"/>
          </a:xfrm>
          <a:prstGeom prst="bentConnector3">
            <a:avLst>
              <a:gd name="adj1" fmla="val -54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765" name="Google Shape;6765;p42"/>
          <p:cNvCxnSpPr>
            <a:cxnSpLocks/>
            <a:stCxn id="6763" idx="3"/>
          </p:cNvCxnSpPr>
          <p:nvPr/>
        </p:nvCxnSpPr>
        <p:spPr>
          <a:xfrm>
            <a:off x="2339851" y="2051763"/>
            <a:ext cx="1039574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762" name="Google Shape;6762;p42"/>
          <p:cNvCxnSpPr>
            <a:cxnSpLocks/>
            <a:stCxn id="6760" idx="3"/>
          </p:cNvCxnSpPr>
          <p:nvPr/>
        </p:nvCxnSpPr>
        <p:spPr>
          <a:xfrm flipV="1">
            <a:off x="3470426" y="2247663"/>
            <a:ext cx="997083" cy="1599562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8" name="Google Shape;6118;p4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MUST KNOWS</a:t>
            </a:r>
            <a:endParaRPr dirty="0"/>
          </a:p>
        </p:txBody>
      </p:sp>
      <p:sp>
        <p:nvSpPr>
          <p:cNvPr id="6119" name="Google Shape;6119;p41"/>
          <p:cNvSpPr txBox="1">
            <a:spLocks noGrp="1"/>
          </p:cNvSpPr>
          <p:nvPr>
            <p:ph type="title" idx="2"/>
          </p:nvPr>
        </p:nvSpPr>
        <p:spPr>
          <a:xfrm>
            <a:off x="1598175" y="1762650"/>
            <a:ext cx="3064275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ISR Table</a:t>
            </a:r>
            <a:endParaRPr dirty="0"/>
          </a:p>
        </p:txBody>
      </p:sp>
      <p:sp>
        <p:nvSpPr>
          <p:cNvPr id="6120" name="Google Shape;6120;p41"/>
          <p:cNvSpPr txBox="1">
            <a:spLocks noGrp="1"/>
          </p:cNvSpPr>
          <p:nvPr>
            <p:ph type="subTitle" idx="1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/>
              <a:t>Reset Vector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 err="1"/>
              <a:t>SVCall</a:t>
            </a:r>
            <a:endParaRPr lang="en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/>
              <a:t>NMI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endParaRPr dirty="0"/>
          </a:p>
        </p:txBody>
      </p:sp>
      <p:sp>
        <p:nvSpPr>
          <p:cNvPr id="6121" name="Google Shape;6121;p41"/>
          <p:cNvSpPr txBox="1">
            <a:spLocks noGrp="1"/>
          </p:cNvSpPr>
          <p:nvPr>
            <p:ph type="title" idx="3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MEMORY MAP</a:t>
            </a:r>
            <a:endParaRPr dirty="0"/>
          </a:p>
        </p:txBody>
      </p:sp>
      <p:sp>
        <p:nvSpPr>
          <p:cNvPr id="6122" name="Google Shape;6122;p41"/>
          <p:cNvSpPr txBox="1">
            <a:spLocks noGrp="1"/>
          </p:cNvSpPr>
          <p:nvPr>
            <p:ph type="subTitle" idx="4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/>
              <a:t>Where things live in memory</a:t>
            </a:r>
            <a:endParaRPr dirty="0"/>
          </a:p>
        </p:txBody>
      </p:sp>
      <p:sp>
        <p:nvSpPr>
          <p:cNvPr id="6123" name="Google Shape;6123;p41"/>
          <p:cNvSpPr txBox="1">
            <a:spLocks noGrp="1"/>
          </p:cNvSpPr>
          <p:nvPr>
            <p:ph type="title" idx="5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INSTRUCTION SET</a:t>
            </a:r>
            <a:endParaRPr dirty="0"/>
          </a:p>
        </p:txBody>
      </p:sp>
      <p:sp>
        <p:nvSpPr>
          <p:cNvPr id="6124" name="Google Shape;6124;p41"/>
          <p:cNvSpPr txBox="1">
            <a:spLocks noGrp="1"/>
          </p:cNvSpPr>
          <p:nvPr>
            <p:ph type="subTitle" idx="6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Wingdings" pitchFamily="2" charset="2"/>
              <a:buChar char="Ø"/>
            </a:pPr>
            <a:r>
              <a:rPr lang="en-US" dirty="0"/>
              <a:t>x86/x86-64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Wingdings" pitchFamily="2" charset="2"/>
              <a:buChar char="Ø"/>
            </a:pPr>
            <a:r>
              <a:rPr lang="en-US" dirty="0"/>
              <a:t>ARM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Wingdings" pitchFamily="2" charset="2"/>
              <a:buChar char="Ø"/>
            </a:pPr>
            <a:r>
              <a:rPr lang="en-US" dirty="0"/>
              <a:t>MIPS</a:t>
            </a:r>
          </a:p>
        </p:txBody>
      </p:sp>
      <p:sp>
        <p:nvSpPr>
          <p:cNvPr id="6125" name="Google Shape;6125;p41"/>
          <p:cNvSpPr txBox="1">
            <a:spLocks noGrp="1"/>
          </p:cNvSpPr>
          <p:nvPr>
            <p:ph type="title" idx="7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6126" name="Google Shape;6126;p41"/>
          <p:cNvSpPr txBox="1">
            <a:spLocks noGrp="1"/>
          </p:cNvSpPr>
          <p:nvPr>
            <p:ph type="subTitle" idx="8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/>
              <a:t>What architecture are you 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" dirty="0"/>
              <a:t>What does the system have access too</a:t>
            </a:r>
            <a:endParaRPr dirty="0"/>
          </a:p>
        </p:txBody>
      </p:sp>
      <p:grpSp>
        <p:nvGrpSpPr>
          <p:cNvPr id="6127" name="Google Shape;6127;p41"/>
          <p:cNvGrpSpPr/>
          <p:nvPr/>
        </p:nvGrpSpPr>
        <p:grpSpPr>
          <a:xfrm>
            <a:off x="5020575" y="2019275"/>
            <a:ext cx="531850" cy="531800"/>
            <a:chOff x="6330975" y="2546400"/>
            <a:chExt cx="531850" cy="531800"/>
          </a:xfrm>
        </p:grpSpPr>
        <p:sp>
          <p:nvSpPr>
            <p:cNvPr id="6128" name="Google Shape;6128;p41"/>
            <p:cNvSpPr/>
            <p:nvPr/>
          </p:nvSpPr>
          <p:spPr>
            <a:xfrm>
              <a:off x="6400350" y="2858525"/>
              <a:ext cx="115625" cy="150300"/>
            </a:xfrm>
            <a:custGeom>
              <a:avLst/>
              <a:gdLst/>
              <a:ahLst/>
              <a:cxnLst/>
              <a:rect l="l" t="t" r="r" b="b"/>
              <a:pathLst>
                <a:path w="4625" h="6012" extrusionOk="0">
                  <a:moveTo>
                    <a:pt x="0" y="1"/>
                  </a:move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1"/>
            <p:cNvSpPr/>
            <p:nvPr/>
          </p:nvSpPr>
          <p:spPr>
            <a:xfrm>
              <a:off x="6562200" y="2708225"/>
              <a:ext cx="115650" cy="300600"/>
            </a:xfrm>
            <a:custGeom>
              <a:avLst/>
              <a:gdLst/>
              <a:ahLst/>
              <a:cxnLst/>
              <a:rect l="l" t="t" r="r" b="b"/>
              <a:pathLst>
                <a:path w="4626" h="12024" extrusionOk="0">
                  <a:moveTo>
                    <a:pt x="1" y="0"/>
                  </a:move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1"/>
            <p:cNvSpPr/>
            <p:nvPr/>
          </p:nvSpPr>
          <p:spPr>
            <a:xfrm>
              <a:off x="6724050" y="2581050"/>
              <a:ext cx="115625" cy="427775"/>
            </a:xfrm>
            <a:custGeom>
              <a:avLst/>
              <a:gdLst/>
              <a:ahLst/>
              <a:cxnLst/>
              <a:rect l="l" t="t" r="r" b="b"/>
              <a:pathLst>
                <a:path w="4625" h="17111" extrusionOk="0">
                  <a:moveTo>
                    <a:pt x="0" y="1"/>
                  </a:move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1"/>
            <p:cNvSpPr/>
            <p:nvPr/>
          </p:nvSpPr>
          <p:spPr>
            <a:xfrm>
              <a:off x="6330975" y="2546400"/>
              <a:ext cx="531850" cy="531800"/>
            </a:xfrm>
            <a:custGeom>
              <a:avLst/>
              <a:gdLst/>
              <a:ahLst/>
              <a:cxnLst/>
              <a:rect l="l" t="t" r="r" b="b"/>
              <a:pathLst>
                <a:path w="21274" h="21272" extrusionOk="0">
                  <a:moveTo>
                    <a:pt x="1" y="0"/>
                  </a:moveTo>
                  <a:lnTo>
                    <a:pt x="1" y="19885"/>
                  </a:lnTo>
                  <a:lnTo>
                    <a:pt x="1" y="21271"/>
                  </a:lnTo>
                  <a:lnTo>
                    <a:pt x="21273" y="21271"/>
                  </a:lnTo>
                  <a:lnTo>
                    <a:pt x="21273" y="19885"/>
                  </a:lnTo>
                  <a:lnTo>
                    <a:pt x="1389" y="1988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1"/>
            <p:cNvSpPr/>
            <p:nvPr/>
          </p:nvSpPr>
          <p:spPr>
            <a:xfrm>
              <a:off x="6724050" y="2581050"/>
              <a:ext cx="115625" cy="427775"/>
            </a:xfrm>
            <a:custGeom>
              <a:avLst/>
              <a:gdLst/>
              <a:ahLst/>
              <a:cxnLst/>
              <a:rect l="l" t="t" r="r" b="b"/>
              <a:pathLst>
                <a:path w="4625" h="17111" extrusionOk="0">
                  <a:moveTo>
                    <a:pt x="3238" y="1389"/>
                  </a:moveTo>
                  <a:lnTo>
                    <a:pt x="3238" y="15724"/>
                  </a:lnTo>
                  <a:lnTo>
                    <a:pt x="1388" y="15724"/>
                  </a:lnTo>
                  <a:lnTo>
                    <a:pt x="1388" y="1389"/>
                  </a:lnTo>
                  <a:close/>
                  <a:moveTo>
                    <a:pt x="0" y="1"/>
                  </a:moveTo>
                  <a:lnTo>
                    <a:pt x="0" y="1389"/>
                  </a:lnTo>
                  <a:lnTo>
                    <a:pt x="0" y="15724"/>
                  </a:lnTo>
                  <a:lnTo>
                    <a:pt x="0" y="17111"/>
                  </a:lnTo>
                  <a:lnTo>
                    <a:pt x="4625" y="17111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41"/>
            <p:cNvSpPr/>
            <p:nvPr/>
          </p:nvSpPr>
          <p:spPr>
            <a:xfrm>
              <a:off x="6562200" y="2708225"/>
              <a:ext cx="115650" cy="300600"/>
            </a:xfrm>
            <a:custGeom>
              <a:avLst/>
              <a:gdLst/>
              <a:ahLst/>
              <a:cxnLst/>
              <a:rect l="l" t="t" r="r" b="b"/>
              <a:pathLst>
                <a:path w="4626" h="12024" extrusionOk="0">
                  <a:moveTo>
                    <a:pt x="3237" y="1388"/>
                  </a:moveTo>
                  <a:lnTo>
                    <a:pt x="3237" y="10637"/>
                  </a:lnTo>
                  <a:lnTo>
                    <a:pt x="1387" y="10637"/>
                  </a:lnTo>
                  <a:lnTo>
                    <a:pt x="1387" y="1388"/>
                  </a:lnTo>
                  <a:close/>
                  <a:moveTo>
                    <a:pt x="1" y="0"/>
                  </a:moveTo>
                  <a:lnTo>
                    <a:pt x="1" y="1388"/>
                  </a:lnTo>
                  <a:lnTo>
                    <a:pt x="1" y="10637"/>
                  </a:lnTo>
                  <a:lnTo>
                    <a:pt x="1" y="12024"/>
                  </a:lnTo>
                  <a:lnTo>
                    <a:pt x="4625" y="12024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1"/>
            <p:cNvSpPr/>
            <p:nvPr/>
          </p:nvSpPr>
          <p:spPr>
            <a:xfrm>
              <a:off x="6400350" y="2858525"/>
              <a:ext cx="115625" cy="150300"/>
            </a:xfrm>
            <a:custGeom>
              <a:avLst/>
              <a:gdLst/>
              <a:ahLst/>
              <a:cxnLst/>
              <a:rect l="l" t="t" r="r" b="b"/>
              <a:pathLst>
                <a:path w="4625" h="6012" extrusionOk="0">
                  <a:moveTo>
                    <a:pt x="3238" y="1387"/>
                  </a:moveTo>
                  <a:lnTo>
                    <a:pt x="3238" y="4625"/>
                  </a:lnTo>
                  <a:lnTo>
                    <a:pt x="1388" y="4625"/>
                  </a:lnTo>
                  <a:lnTo>
                    <a:pt x="1388" y="1387"/>
                  </a:lnTo>
                  <a:close/>
                  <a:moveTo>
                    <a:pt x="0" y="1"/>
                  </a:moveTo>
                  <a:lnTo>
                    <a:pt x="0" y="1387"/>
                  </a:lnTo>
                  <a:lnTo>
                    <a:pt x="0" y="4625"/>
                  </a:lnTo>
                  <a:lnTo>
                    <a:pt x="0" y="6012"/>
                  </a:lnTo>
                  <a:lnTo>
                    <a:pt x="4625" y="6012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41"/>
          <p:cNvGrpSpPr/>
          <p:nvPr/>
        </p:nvGrpSpPr>
        <p:grpSpPr>
          <a:xfrm>
            <a:off x="5020588" y="3554650"/>
            <a:ext cx="531825" cy="474000"/>
            <a:chOff x="5509325" y="2690550"/>
            <a:chExt cx="531825" cy="474000"/>
          </a:xfrm>
        </p:grpSpPr>
        <p:sp>
          <p:nvSpPr>
            <p:cNvPr id="6136" name="Google Shape;6136;p41"/>
            <p:cNvSpPr/>
            <p:nvPr/>
          </p:nvSpPr>
          <p:spPr>
            <a:xfrm>
              <a:off x="5509325" y="2690550"/>
              <a:ext cx="531825" cy="474000"/>
            </a:xfrm>
            <a:custGeom>
              <a:avLst/>
              <a:gdLst/>
              <a:ahLst/>
              <a:cxnLst/>
              <a:rect l="l" t="t" r="r" b="b"/>
              <a:pathLst>
                <a:path w="21273" h="18960" extrusionOk="0">
                  <a:moveTo>
                    <a:pt x="0" y="1"/>
                  </a:moveTo>
                  <a:lnTo>
                    <a:pt x="0" y="16185"/>
                  </a:lnTo>
                  <a:lnTo>
                    <a:pt x="8325" y="16185"/>
                  </a:lnTo>
                  <a:lnTo>
                    <a:pt x="8325" y="18959"/>
                  </a:lnTo>
                  <a:lnTo>
                    <a:pt x="11099" y="18959"/>
                  </a:lnTo>
                  <a:lnTo>
                    <a:pt x="11099" y="17573"/>
                  </a:lnTo>
                  <a:lnTo>
                    <a:pt x="12486" y="17573"/>
                  </a:lnTo>
                  <a:lnTo>
                    <a:pt x="12486" y="16185"/>
                  </a:lnTo>
                  <a:lnTo>
                    <a:pt x="21273" y="16185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1"/>
            <p:cNvSpPr/>
            <p:nvPr/>
          </p:nvSpPr>
          <p:spPr>
            <a:xfrm>
              <a:off x="5509325" y="2690550"/>
              <a:ext cx="531825" cy="404625"/>
            </a:xfrm>
            <a:custGeom>
              <a:avLst/>
              <a:gdLst/>
              <a:ahLst/>
              <a:cxnLst/>
              <a:rect l="l" t="t" r="r" b="b"/>
              <a:pathLst>
                <a:path w="21273" h="16185" extrusionOk="0">
                  <a:moveTo>
                    <a:pt x="0" y="1"/>
                  </a:moveTo>
                  <a:lnTo>
                    <a:pt x="0" y="2311"/>
                  </a:lnTo>
                  <a:lnTo>
                    <a:pt x="0" y="16185"/>
                  </a:lnTo>
                  <a:lnTo>
                    <a:pt x="2312" y="16185"/>
                  </a:lnTo>
                  <a:lnTo>
                    <a:pt x="2312" y="2311"/>
                  </a:lnTo>
                  <a:lnTo>
                    <a:pt x="21273" y="2311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1"/>
            <p:cNvSpPr/>
            <p:nvPr/>
          </p:nvSpPr>
          <p:spPr>
            <a:xfrm>
              <a:off x="5659625" y="2794575"/>
              <a:ext cx="242800" cy="208150"/>
            </a:xfrm>
            <a:custGeom>
              <a:avLst/>
              <a:gdLst/>
              <a:ahLst/>
              <a:cxnLst/>
              <a:rect l="l" t="t" r="r" b="b"/>
              <a:pathLst>
                <a:path w="9712" h="8326" extrusionOk="0">
                  <a:moveTo>
                    <a:pt x="1387" y="1"/>
                  </a:moveTo>
                  <a:lnTo>
                    <a:pt x="1387" y="1388"/>
                  </a:lnTo>
                  <a:lnTo>
                    <a:pt x="1" y="1388"/>
                  </a:lnTo>
                  <a:lnTo>
                    <a:pt x="1" y="5551"/>
                  </a:lnTo>
                  <a:lnTo>
                    <a:pt x="1387" y="5551"/>
                  </a:lnTo>
                  <a:lnTo>
                    <a:pt x="1387" y="6937"/>
                  </a:lnTo>
                  <a:lnTo>
                    <a:pt x="4162" y="6937"/>
                  </a:lnTo>
                  <a:lnTo>
                    <a:pt x="4162" y="8325"/>
                  </a:lnTo>
                  <a:lnTo>
                    <a:pt x="5550" y="8325"/>
                  </a:lnTo>
                  <a:lnTo>
                    <a:pt x="5550" y="6937"/>
                  </a:lnTo>
                  <a:lnTo>
                    <a:pt x="8324" y="6937"/>
                  </a:lnTo>
                  <a:lnTo>
                    <a:pt x="8324" y="5551"/>
                  </a:lnTo>
                  <a:lnTo>
                    <a:pt x="9712" y="5551"/>
                  </a:lnTo>
                  <a:lnTo>
                    <a:pt x="9712" y="1388"/>
                  </a:lnTo>
                  <a:lnTo>
                    <a:pt x="8324" y="1388"/>
                  </a:lnTo>
                  <a:lnTo>
                    <a:pt x="8324" y="1"/>
                  </a:lnTo>
                  <a:lnTo>
                    <a:pt x="5550" y="1"/>
                  </a:lnTo>
                  <a:lnTo>
                    <a:pt x="5550" y="1388"/>
                  </a:lnTo>
                  <a:lnTo>
                    <a:pt x="4162" y="1388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1"/>
            <p:cNvSpPr/>
            <p:nvPr/>
          </p:nvSpPr>
          <p:spPr>
            <a:xfrm>
              <a:off x="5786800" y="309515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1"/>
            <p:cNvSpPr/>
            <p:nvPr/>
          </p:nvSpPr>
          <p:spPr>
            <a:xfrm>
              <a:off x="5509325" y="2690550"/>
              <a:ext cx="531825" cy="474000"/>
            </a:xfrm>
            <a:custGeom>
              <a:avLst/>
              <a:gdLst/>
              <a:ahLst/>
              <a:cxnLst/>
              <a:rect l="l" t="t" r="r" b="b"/>
              <a:pathLst>
                <a:path w="21273" h="18960" extrusionOk="0">
                  <a:moveTo>
                    <a:pt x="0" y="1"/>
                  </a:moveTo>
                  <a:lnTo>
                    <a:pt x="0" y="16185"/>
                  </a:lnTo>
                  <a:lnTo>
                    <a:pt x="8325" y="16185"/>
                  </a:lnTo>
                  <a:lnTo>
                    <a:pt x="8325" y="18959"/>
                  </a:lnTo>
                  <a:lnTo>
                    <a:pt x="11099" y="18959"/>
                  </a:lnTo>
                  <a:lnTo>
                    <a:pt x="11099" y="17573"/>
                  </a:lnTo>
                  <a:lnTo>
                    <a:pt x="9711" y="17573"/>
                  </a:lnTo>
                  <a:lnTo>
                    <a:pt x="9711" y="14798"/>
                  </a:lnTo>
                  <a:lnTo>
                    <a:pt x="1388" y="14798"/>
                  </a:lnTo>
                  <a:lnTo>
                    <a:pt x="1388" y="1387"/>
                  </a:lnTo>
                  <a:lnTo>
                    <a:pt x="19885" y="1387"/>
                  </a:lnTo>
                  <a:lnTo>
                    <a:pt x="19885" y="14798"/>
                  </a:lnTo>
                  <a:lnTo>
                    <a:pt x="12486" y="14798"/>
                  </a:lnTo>
                  <a:lnTo>
                    <a:pt x="12486" y="16185"/>
                  </a:lnTo>
                  <a:lnTo>
                    <a:pt x="21273" y="16185"/>
                  </a:lnTo>
                  <a:lnTo>
                    <a:pt x="21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1" name="Google Shape;6141;p41"/>
          <p:cNvGrpSpPr/>
          <p:nvPr/>
        </p:nvGrpSpPr>
        <p:grpSpPr>
          <a:xfrm>
            <a:off x="878567" y="2019275"/>
            <a:ext cx="531825" cy="531800"/>
            <a:chOff x="2927450" y="4122975"/>
            <a:chExt cx="531825" cy="531800"/>
          </a:xfrm>
        </p:grpSpPr>
        <p:sp>
          <p:nvSpPr>
            <p:cNvPr id="6142" name="Google Shape;6142;p41"/>
            <p:cNvSpPr/>
            <p:nvPr/>
          </p:nvSpPr>
          <p:spPr>
            <a:xfrm>
              <a:off x="2927450" y="4122975"/>
              <a:ext cx="531825" cy="531800"/>
            </a:xfrm>
            <a:custGeom>
              <a:avLst/>
              <a:gdLst/>
              <a:ahLst/>
              <a:cxnLst/>
              <a:rect l="l" t="t" r="r" b="b"/>
              <a:pathLst>
                <a:path w="21273" h="21272" extrusionOk="0">
                  <a:moveTo>
                    <a:pt x="4162" y="0"/>
                  </a:move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10174"/>
                  </a:lnTo>
                  <a:lnTo>
                    <a:pt x="2775" y="10174"/>
                  </a:lnTo>
                  <a:lnTo>
                    <a:pt x="2775" y="11560"/>
                  </a:lnTo>
                  <a:lnTo>
                    <a:pt x="4162" y="11560"/>
                  </a:lnTo>
                  <a:lnTo>
                    <a:pt x="4162" y="12948"/>
                  </a:lnTo>
                  <a:lnTo>
                    <a:pt x="5549" y="12948"/>
                  </a:lnTo>
                  <a:lnTo>
                    <a:pt x="5549" y="14336"/>
                  </a:lnTo>
                  <a:lnTo>
                    <a:pt x="6937" y="14336"/>
                  </a:lnTo>
                  <a:lnTo>
                    <a:pt x="6937" y="15722"/>
                  </a:lnTo>
                  <a:lnTo>
                    <a:pt x="8323" y="15722"/>
                  </a:lnTo>
                  <a:lnTo>
                    <a:pt x="8323" y="17110"/>
                  </a:lnTo>
                  <a:lnTo>
                    <a:pt x="5549" y="17110"/>
                  </a:lnTo>
                  <a:lnTo>
                    <a:pt x="5549" y="18497"/>
                  </a:lnTo>
                  <a:lnTo>
                    <a:pt x="4162" y="18497"/>
                  </a:lnTo>
                  <a:lnTo>
                    <a:pt x="4162" y="19885"/>
                  </a:lnTo>
                  <a:lnTo>
                    <a:pt x="4162" y="21271"/>
                  </a:lnTo>
                  <a:lnTo>
                    <a:pt x="17110" y="21271"/>
                  </a:lnTo>
                  <a:lnTo>
                    <a:pt x="17110" y="18497"/>
                  </a:lnTo>
                  <a:lnTo>
                    <a:pt x="15722" y="18497"/>
                  </a:lnTo>
                  <a:lnTo>
                    <a:pt x="15722" y="17110"/>
                  </a:lnTo>
                  <a:lnTo>
                    <a:pt x="12948" y="17110"/>
                  </a:lnTo>
                  <a:lnTo>
                    <a:pt x="12948" y="15722"/>
                  </a:lnTo>
                  <a:lnTo>
                    <a:pt x="14336" y="15722"/>
                  </a:lnTo>
                  <a:lnTo>
                    <a:pt x="14336" y="14336"/>
                  </a:lnTo>
                  <a:lnTo>
                    <a:pt x="15722" y="14336"/>
                  </a:lnTo>
                  <a:lnTo>
                    <a:pt x="15722" y="12948"/>
                  </a:lnTo>
                  <a:lnTo>
                    <a:pt x="17110" y="12948"/>
                  </a:lnTo>
                  <a:lnTo>
                    <a:pt x="17110" y="11560"/>
                  </a:lnTo>
                  <a:lnTo>
                    <a:pt x="18498" y="11560"/>
                  </a:lnTo>
                  <a:lnTo>
                    <a:pt x="18498" y="10174"/>
                  </a:lnTo>
                  <a:lnTo>
                    <a:pt x="19885" y="10174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1"/>
            <p:cNvSpPr/>
            <p:nvPr/>
          </p:nvSpPr>
          <p:spPr>
            <a:xfrm>
              <a:off x="3031500" y="4122975"/>
              <a:ext cx="323725" cy="150300"/>
            </a:xfrm>
            <a:custGeom>
              <a:avLst/>
              <a:gdLst/>
              <a:ahLst/>
              <a:cxnLst/>
              <a:rect l="l" t="t" r="r" b="b"/>
              <a:pathLst>
                <a:path w="12949" h="6012" extrusionOk="0">
                  <a:moveTo>
                    <a:pt x="0" y="0"/>
                  </a:moveTo>
                  <a:lnTo>
                    <a:pt x="0" y="4623"/>
                  </a:lnTo>
                  <a:lnTo>
                    <a:pt x="1387" y="4623"/>
                  </a:lnTo>
                  <a:lnTo>
                    <a:pt x="1387" y="6011"/>
                  </a:lnTo>
                  <a:lnTo>
                    <a:pt x="2775" y="6011"/>
                  </a:lnTo>
                  <a:lnTo>
                    <a:pt x="2775" y="2775"/>
                  </a:lnTo>
                  <a:lnTo>
                    <a:pt x="12948" y="2775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41"/>
            <p:cNvSpPr/>
            <p:nvPr/>
          </p:nvSpPr>
          <p:spPr>
            <a:xfrm>
              <a:off x="3031475" y="4307950"/>
              <a:ext cx="69400" cy="34675"/>
            </a:xfrm>
            <a:custGeom>
              <a:avLst/>
              <a:gdLst/>
              <a:ahLst/>
              <a:cxnLst/>
              <a:rect l="l" t="t" r="r" b="b"/>
              <a:pathLst>
                <a:path w="2776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2776" y="1387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41"/>
            <p:cNvSpPr/>
            <p:nvPr/>
          </p:nvSpPr>
          <p:spPr>
            <a:xfrm>
              <a:off x="3066150" y="44466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1"/>
            <p:cNvSpPr/>
            <p:nvPr/>
          </p:nvSpPr>
          <p:spPr>
            <a:xfrm>
              <a:off x="3066150" y="4481350"/>
              <a:ext cx="104100" cy="104050"/>
            </a:xfrm>
            <a:custGeom>
              <a:avLst/>
              <a:gdLst/>
              <a:ahLst/>
              <a:cxnLst/>
              <a:rect l="l" t="t" r="r" b="b"/>
              <a:pathLst>
                <a:path w="4164" h="4162" extrusionOk="0">
                  <a:moveTo>
                    <a:pt x="1389" y="1"/>
                  </a:moveTo>
                  <a:lnTo>
                    <a:pt x="1389" y="1387"/>
                  </a:lnTo>
                  <a:lnTo>
                    <a:pt x="2775" y="1387"/>
                  </a:lnTo>
                  <a:lnTo>
                    <a:pt x="2775" y="2775"/>
                  </a:lnTo>
                  <a:lnTo>
                    <a:pt x="1" y="2775"/>
                  </a:lnTo>
                  <a:lnTo>
                    <a:pt x="1" y="4162"/>
                  </a:lnTo>
                  <a:lnTo>
                    <a:pt x="4163" y="4162"/>
                  </a:lnTo>
                  <a:lnTo>
                    <a:pt x="4163" y="1387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41"/>
            <p:cNvSpPr/>
            <p:nvPr/>
          </p:nvSpPr>
          <p:spPr>
            <a:xfrm>
              <a:off x="2962100" y="434260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1389" y="1389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41"/>
            <p:cNvSpPr/>
            <p:nvPr/>
          </p:nvSpPr>
          <p:spPr>
            <a:xfrm>
              <a:off x="2996800" y="4377300"/>
              <a:ext cx="69375" cy="69375"/>
            </a:xfrm>
            <a:custGeom>
              <a:avLst/>
              <a:gdLst/>
              <a:ahLst/>
              <a:cxnLst/>
              <a:rect l="l" t="t" r="r" b="b"/>
              <a:pathLst>
                <a:path w="2775" h="2775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1"/>
            <p:cNvSpPr/>
            <p:nvPr/>
          </p:nvSpPr>
          <p:spPr>
            <a:xfrm>
              <a:off x="2996800" y="4273250"/>
              <a:ext cx="69375" cy="69375"/>
            </a:xfrm>
            <a:custGeom>
              <a:avLst/>
              <a:gdLst/>
              <a:ahLst/>
              <a:cxnLst/>
              <a:rect l="l" t="t" r="r" b="b"/>
              <a:pathLst>
                <a:path w="2775" h="2775" extrusionOk="0">
                  <a:moveTo>
                    <a:pt x="1" y="0"/>
                  </a:moveTo>
                  <a:lnTo>
                    <a:pt x="1" y="1388"/>
                  </a:lnTo>
                  <a:lnTo>
                    <a:pt x="1388" y="1388"/>
                  </a:lnTo>
                  <a:lnTo>
                    <a:pt x="1388" y="2775"/>
                  </a:lnTo>
                  <a:lnTo>
                    <a:pt x="2775" y="2775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41"/>
            <p:cNvSpPr/>
            <p:nvPr/>
          </p:nvSpPr>
          <p:spPr>
            <a:xfrm>
              <a:off x="3031500" y="4585375"/>
              <a:ext cx="323725" cy="69400"/>
            </a:xfrm>
            <a:custGeom>
              <a:avLst/>
              <a:gdLst/>
              <a:ahLst/>
              <a:cxnLst/>
              <a:rect l="l" t="t" r="r" b="b"/>
              <a:pathLst>
                <a:path w="12949" h="2776" extrusionOk="0">
                  <a:moveTo>
                    <a:pt x="0" y="1"/>
                  </a:moveTo>
                  <a:lnTo>
                    <a:pt x="0" y="1389"/>
                  </a:lnTo>
                  <a:lnTo>
                    <a:pt x="0" y="2775"/>
                  </a:lnTo>
                  <a:lnTo>
                    <a:pt x="12948" y="2775"/>
                  </a:lnTo>
                  <a:lnTo>
                    <a:pt x="12948" y="1"/>
                  </a:lnTo>
                  <a:lnTo>
                    <a:pt x="11560" y="1"/>
                  </a:lnTo>
                  <a:lnTo>
                    <a:pt x="1156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41"/>
            <p:cNvSpPr/>
            <p:nvPr/>
          </p:nvSpPr>
          <p:spPr>
            <a:xfrm>
              <a:off x="3285825" y="4446650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1"/>
            <p:cNvSpPr/>
            <p:nvPr/>
          </p:nvSpPr>
          <p:spPr>
            <a:xfrm>
              <a:off x="3216475" y="4481350"/>
              <a:ext cx="104050" cy="104050"/>
            </a:xfrm>
            <a:custGeom>
              <a:avLst/>
              <a:gdLst/>
              <a:ahLst/>
              <a:cxnLst/>
              <a:rect l="l" t="t" r="r" b="b"/>
              <a:pathLst>
                <a:path w="4162" h="4162" extrusionOk="0">
                  <a:moveTo>
                    <a:pt x="0" y="1"/>
                  </a:moveTo>
                  <a:lnTo>
                    <a:pt x="0" y="1387"/>
                  </a:lnTo>
                  <a:lnTo>
                    <a:pt x="0" y="4162"/>
                  </a:lnTo>
                  <a:lnTo>
                    <a:pt x="4161" y="4162"/>
                  </a:lnTo>
                  <a:lnTo>
                    <a:pt x="4161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41"/>
            <p:cNvSpPr/>
            <p:nvPr/>
          </p:nvSpPr>
          <p:spPr>
            <a:xfrm>
              <a:off x="3389900" y="434260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41"/>
            <p:cNvSpPr/>
            <p:nvPr/>
          </p:nvSpPr>
          <p:spPr>
            <a:xfrm>
              <a:off x="3320500" y="4273250"/>
              <a:ext cx="69425" cy="69375"/>
            </a:xfrm>
            <a:custGeom>
              <a:avLst/>
              <a:gdLst/>
              <a:ahLst/>
              <a:cxnLst/>
              <a:rect l="l" t="t" r="r" b="b"/>
              <a:pathLst>
                <a:path w="2777" h="2775" extrusionOk="0">
                  <a:moveTo>
                    <a:pt x="0" y="0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388"/>
                  </a:lnTo>
                  <a:lnTo>
                    <a:pt x="2776" y="1388"/>
                  </a:lnTo>
                  <a:lnTo>
                    <a:pt x="27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1"/>
            <p:cNvSpPr/>
            <p:nvPr/>
          </p:nvSpPr>
          <p:spPr>
            <a:xfrm>
              <a:off x="3320500" y="4377300"/>
              <a:ext cx="69425" cy="69375"/>
            </a:xfrm>
            <a:custGeom>
              <a:avLst/>
              <a:gdLst/>
              <a:ahLst/>
              <a:cxnLst/>
              <a:rect l="l" t="t" r="r" b="b"/>
              <a:pathLst>
                <a:path w="2777" h="2775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8" y="2775"/>
                  </a:lnTo>
                  <a:lnTo>
                    <a:pt x="1388" y="1387"/>
                  </a:lnTo>
                  <a:lnTo>
                    <a:pt x="2776" y="1387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41"/>
            <p:cNvSpPr/>
            <p:nvPr/>
          </p:nvSpPr>
          <p:spPr>
            <a:xfrm>
              <a:off x="2927450" y="4122975"/>
              <a:ext cx="531825" cy="219650"/>
            </a:xfrm>
            <a:custGeom>
              <a:avLst/>
              <a:gdLst/>
              <a:ahLst/>
              <a:cxnLst/>
              <a:rect l="l" t="t" r="r" b="b"/>
              <a:pathLst>
                <a:path w="21273" h="8786" extrusionOk="0">
                  <a:moveTo>
                    <a:pt x="4162" y="0"/>
                  </a:moveTo>
                  <a:lnTo>
                    <a:pt x="4162" y="1387"/>
                  </a:lnTo>
                  <a:lnTo>
                    <a:pt x="4162" y="3237"/>
                  </a:lnTo>
                  <a:lnTo>
                    <a:pt x="0" y="3237"/>
                  </a:lnTo>
                  <a:lnTo>
                    <a:pt x="0" y="4623"/>
                  </a:lnTo>
                  <a:lnTo>
                    <a:pt x="0" y="8786"/>
                  </a:lnTo>
                  <a:lnTo>
                    <a:pt x="1387" y="8786"/>
                  </a:lnTo>
                  <a:lnTo>
                    <a:pt x="1387" y="4623"/>
                  </a:lnTo>
                  <a:lnTo>
                    <a:pt x="5549" y="4623"/>
                  </a:lnTo>
                  <a:lnTo>
                    <a:pt x="5549" y="3237"/>
                  </a:lnTo>
                  <a:lnTo>
                    <a:pt x="5549" y="1387"/>
                  </a:lnTo>
                  <a:lnTo>
                    <a:pt x="15722" y="1387"/>
                  </a:lnTo>
                  <a:lnTo>
                    <a:pt x="15722" y="3237"/>
                  </a:lnTo>
                  <a:lnTo>
                    <a:pt x="15722" y="4623"/>
                  </a:lnTo>
                  <a:lnTo>
                    <a:pt x="19885" y="4623"/>
                  </a:lnTo>
                  <a:lnTo>
                    <a:pt x="19885" y="8786"/>
                  </a:lnTo>
                  <a:lnTo>
                    <a:pt x="21273" y="8786"/>
                  </a:lnTo>
                  <a:lnTo>
                    <a:pt x="21273" y="4623"/>
                  </a:lnTo>
                  <a:lnTo>
                    <a:pt x="21273" y="3237"/>
                  </a:lnTo>
                  <a:lnTo>
                    <a:pt x="17110" y="3237"/>
                  </a:lnTo>
                  <a:lnTo>
                    <a:pt x="171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7" name="Google Shape;6157;p41"/>
          <p:cNvGrpSpPr/>
          <p:nvPr/>
        </p:nvGrpSpPr>
        <p:grpSpPr>
          <a:xfrm>
            <a:off x="891025" y="3483318"/>
            <a:ext cx="506937" cy="616680"/>
            <a:chOff x="4286175" y="4091875"/>
            <a:chExt cx="370000" cy="531850"/>
          </a:xfrm>
        </p:grpSpPr>
        <p:sp>
          <p:nvSpPr>
            <p:cNvPr id="6158" name="Google Shape;6158;p41"/>
            <p:cNvSpPr/>
            <p:nvPr/>
          </p:nvSpPr>
          <p:spPr>
            <a:xfrm>
              <a:off x="4286175" y="4300000"/>
              <a:ext cx="370000" cy="323725"/>
            </a:xfrm>
            <a:custGeom>
              <a:avLst/>
              <a:gdLst/>
              <a:ahLst/>
              <a:cxnLst/>
              <a:rect l="l" t="t" r="r" b="b"/>
              <a:pathLst>
                <a:path w="14800" h="12949" extrusionOk="0">
                  <a:moveTo>
                    <a:pt x="0" y="1"/>
                  </a:moveTo>
                  <a:lnTo>
                    <a:pt x="0" y="12948"/>
                  </a:lnTo>
                  <a:lnTo>
                    <a:pt x="14800" y="12948"/>
                  </a:lnTo>
                  <a:lnTo>
                    <a:pt x="148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1"/>
            <p:cNvSpPr/>
            <p:nvPr/>
          </p:nvSpPr>
          <p:spPr>
            <a:xfrm>
              <a:off x="4286175" y="4300000"/>
              <a:ext cx="370000" cy="323725"/>
            </a:xfrm>
            <a:custGeom>
              <a:avLst/>
              <a:gdLst/>
              <a:ahLst/>
              <a:cxnLst/>
              <a:rect l="l" t="t" r="r" b="b"/>
              <a:pathLst>
                <a:path w="14800" h="12949" extrusionOk="0">
                  <a:moveTo>
                    <a:pt x="0" y="1"/>
                  </a:moveTo>
                  <a:lnTo>
                    <a:pt x="0" y="12948"/>
                  </a:lnTo>
                  <a:lnTo>
                    <a:pt x="2313" y="12948"/>
                  </a:lnTo>
                  <a:lnTo>
                    <a:pt x="2313" y="2313"/>
                  </a:lnTo>
                  <a:lnTo>
                    <a:pt x="14800" y="2313"/>
                  </a:lnTo>
                  <a:lnTo>
                    <a:pt x="148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41"/>
            <p:cNvSpPr/>
            <p:nvPr/>
          </p:nvSpPr>
          <p:spPr>
            <a:xfrm>
              <a:off x="4401775" y="4091875"/>
              <a:ext cx="138800" cy="34725"/>
            </a:xfrm>
            <a:custGeom>
              <a:avLst/>
              <a:gdLst/>
              <a:ahLst/>
              <a:cxnLst/>
              <a:rect l="l" t="t" r="r" b="b"/>
              <a:pathLst>
                <a:path w="5552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41"/>
            <p:cNvSpPr/>
            <p:nvPr/>
          </p:nvSpPr>
          <p:spPr>
            <a:xfrm>
              <a:off x="4286175" y="4161275"/>
              <a:ext cx="370000" cy="462450"/>
            </a:xfrm>
            <a:custGeom>
              <a:avLst/>
              <a:gdLst/>
              <a:ahLst/>
              <a:cxnLst/>
              <a:rect l="l" t="t" r="r" b="b"/>
              <a:pathLst>
                <a:path w="14800" h="18498" extrusionOk="0">
                  <a:moveTo>
                    <a:pt x="13412" y="6936"/>
                  </a:moveTo>
                  <a:lnTo>
                    <a:pt x="13412" y="17111"/>
                  </a:lnTo>
                  <a:lnTo>
                    <a:pt x="1388" y="17111"/>
                  </a:lnTo>
                  <a:lnTo>
                    <a:pt x="1388" y="6936"/>
                  </a:lnTo>
                  <a:close/>
                  <a:moveTo>
                    <a:pt x="1851" y="1"/>
                  </a:moveTo>
                  <a:lnTo>
                    <a:pt x="1851" y="5550"/>
                  </a:lnTo>
                  <a:lnTo>
                    <a:pt x="0" y="5550"/>
                  </a:lnTo>
                  <a:lnTo>
                    <a:pt x="0" y="18497"/>
                  </a:lnTo>
                  <a:lnTo>
                    <a:pt x="14800" y="18497"/>
                  </a:lnTo>
                  <a:lnTo>
                    <a:pt x="14800" y="5550"/>
                  </a:lnTo>
                  <a:lnTo>
                    <a:pt x="12950" y="5550"/>
                  </a:lnTo>
                  <a:lnTo>
                    <a:pt x="12950" y="1"/>
                  </a:lnTo>
                  <a:lnTo>
                    <a:pt x="11562" y="1"/>
                  </a:lnTo>
                  <a:lnTo>
                    <a:pt x="11562" y="5550"/>
                  </a:lnTo>
                  <a:lnTo>
                    <a:pt x="3239" y="5550"/>
                  </a:lnTo>
                  <a:lnTo>
                    <a:pt x="32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1"/>
            <p:cNvSpPr/>
            <p:nvPr/>
          </p:nvSpPr>
          <p:spPr>
            <a:xfrm>
              <a:off x="4367125" y="4126575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41"/>
            <p:cNvSpPr/>
            <p:nvPr/>
          </p:nvSpPr>
          <p:spPr>
            <a:xfrm>
              <a:off x="4540550" y="4126575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41"/>
            <p:cNvSpPr/>
            <p:nvPr/>
          </p:nvSpPr>
          <p:spPr>
            <a:xfrm>
              <a:off x="4436475" y="4404050"/>
              <a:ext cx="69400" cy="127200"/>
            </a:xfrm>
            <a:custGeom>
              <a:avLst/>
              <a:gdLst/>
              <a:ahLst/>
              <a:cxnLst/>
              <a:rect l="l" t="t" r="r" b="b"/>
              <a:pathLst>
                <a:path w="2776" h="5088" extrusionOk="0">
                  <a:moveTo>
                    <a:pt x="1" y="1"/>
                  </a:moveTo>
                  <a:lnTo>
                    <a:pt x="1" y="2775"/>
                  </a:lnTo>
                  <a:lnTo>
                    <a:pt x="925" y="2775"/>
                  </a:lnTo>
                  <a:lnTo>
                    <a:pt x="925" y="5088"/>
                  </a:lnTo>
                  <a:lnTo>
                    <a:pt x="1851" y="5088"/>
                  </a:lnTo>
                  <a:lnTo>
                    <a:pt x="1851" y="2775"/>
                  </a:lnTo>
                  <a:lnTo>
                    <a:pt x="2775" y="2775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5" name="Google Shape;6165;p41"/>
          <p:cNvSpPr/>
          <p:nvPr/>
        </p:nvSpPr>
        <p:spPr>
          <a:xfrm>
            <a:off x="8723150" y="1099650"/>
            <a:ext cx="28800" cy="2944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6" name="Google Shape;6166;p4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6167" name="Google Shape;6167;p4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1" name="Google Shape;6171;p4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6172" name="Google Shape;6172;p4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4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4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76" name="Google Shape;6176;p41"/>
          <p:cNvSpPr/>
          <p:nvPr/>
        </p:nvSpPr>
        <p:spPr>
          <a:xfrm>
            <a:off x="8689850" y="865322"/>
            <a:ext cx="95400" cy="825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7" name="Google Shape;6177;p41"/>
          <p:cNvSpPr/>
          <p:nvPr/>
        </p:nvSpPr>
        <p:spPr>
          <a:xfrm rot="10800000">
            <a:off x="8689850" y="4195672"/>
            <a:ext cx="95400" cy="825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7325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6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6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6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6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6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6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6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6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6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6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1" name="Google Shape;6941;p48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942" name="Google Shape;6942;p4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DEMO/Q&amp;A</a:t>
            </a:r>
            <a:endParaRPr dirty="0"/>
          </a:p>
        </p:txBody>
      </p:sp>
      <p:sp>
        <p:nvSpPr>
          <p:cNvPr id="6943" name="Google Shape;6943;p4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</a:rPr>
              <a:t>Let’s Hack + Questions!</a:t>
            </a:r>
            <a:endParaRPr dirty="0"/>
          </a:p>
        </p:txBody>
      </p:sp>
      <p:grpSp>
        <p:nvGrpSpPr>
          <p:cNvPr id="6944" name="Google Shape;6944;p48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945" name="Google Shape;6945;p4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4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4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4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4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4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4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4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4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4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4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4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4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4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4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4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4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4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4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4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4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4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4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4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4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4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4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2" name="Google Shape;6972;p48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973" name="Google Shape;6973;p4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4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4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4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4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4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4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4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4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4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4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4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4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4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4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4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4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4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4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4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4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4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4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4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4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4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4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0" name="Google Shape;7000;p48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01" name="Google Shape;7001;p4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4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4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4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4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4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4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4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4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4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4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4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4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4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4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4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4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4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4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4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4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4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4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4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028" name="Google Shape;7028;p48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9" name="Google Shape;7029;p48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0" name="Google Shape;7030;p48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9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6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0" name="Google Shape;5600;p3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REVIEW</a:t>
            </a:r>
            <a:endParaRPr dirty="0"/>
          </a:p>
        </p:txBody>
      </p:sp>
      <p:grpSp>
        <p:nvGrpSpPr>
          <p:cNvPr id="5601" name="Google Shape;5601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02" name="Google Shape;5602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07" name="Google Shape;5607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1" name="Google Shape;5611;p31">
            <a:hlinkClick r:id="rId3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RE?</a:t>
            </a:r>
            <a:endParaRPr dirty="0"/>
          </a:p>
        </p:txBody>
      </p:sp>
      <p:sp>
        <p:nvSpPr>
          <p:cNvPr id="5612" name="Google Shape;5612;p31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Learning the basics of RE</a:t>
            </a:r>
            <a:endParaRPr dirty="0"/>
          </a:p>
        </p:txBody>
      </p:sp>
      <p:sp>
        <p:nvSpPr>
          <p:cNvPr id="5613" name="Google Shape;5613;p31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the NES?</a:t>
            </a:r>
            <a:endParaRPr dirty="0"/>
          </a:p>
        </p:txBody>
      </p:sp>
      <p:sp>
        <p:nvSpPr>
          <p:cNvPr id="5614" name="Google Shape;5614;p31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NES for fun and profit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17" name="Google Shape;5617;p31">
            <a:hlinkClick r:id="rId5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Embedded Software</a:t>
            </a:r>
            <a:endParaRPr dirty="0"/>
          </a:p>
        </p:txBody>
      </p:sp>
      <p:sp>
        <p:nvSpPr>
          <p:cNvPr id="5618" name="Google Shape;5618;p31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How embedded software effects us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619" name="Google Shape;5619;p31">
            <a:hlinkClick r:id="rId6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6502 </a:t>
            </a:r>
            <a:endParaRPr dirty="0"/>
          </a:p>
        </p:txBody>
      </p:sp>
      <p:sp>
        <p:nvSpPr>
          <p:cNvPr id="5620" name="Google Shape;5620;p31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The key to the kingdom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546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5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90B50-B3C5-336B-9401-50438A7E902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090675" y="788600"/>
            <a:ext cx="4291200" cy="2550300"/>
          </a:xfrm>
        </p:spPr>
        <p:txBody>
          <a:bodyPr/>
          <a:lstStyle/>
          <a:p>
            <a:r>
              <a:rPr lang="en-US" dirty="0"/>
              <a:t>6502 CTF Challenge [</a:t>
            </a:r>
            <a:r>
              <a:rPr lang="en-US" dirty="0" err="1"/>
              <a:t>NDJSec</a:t>
            </a:r>
            <a:r>
              <a:rPr lang="en-US" dirty="0"/>
              <a:t>]</a:t>
            </a:r>
          </a:p>
          <a:p>
            <a:r>
              <a:rPr lang="en-US" dirty="0"/>
              <a:t>Custom emulator</a:t>
            </a:r>
          </a:p>
          <a:p>
            <a:r>
              <a:rPr lang="en-US" dirty="0"/>
              <a:t>Hack the firmware</a:t>
            </a:r>
          </a:p>
          <a:p>
            <a:r>
              <a:rPr lang="en-US" dirty="0"/>
              <a:t>Unlock the cyber lock</a:t>
            </a:r>
          </a:p>
        </p:txBody>
      </p:sp>
      <p:grpSp>
        <p:nvGrpSpPr>
          <p:cNvPr id="5" name="Google Shape;10373;p52">
            <a:extLst>
              <a:ext uri="{FF2B5EF4-FFF2-40B4-BE49-F238E27FC236}">
                <a16:creationId xmlns:a16="http://schemas.microsoft.com/office/drawing/2014/main" id="{D47F2914-5A5B-5447-19B9-8CD8380C9C5F}"/>
              </a:ext>
            </a:extLst>
          </p:cNvPr>
          <p:cNvGrpSpPr/>
          <p:nvPr/>
        </p:nvGrpSpPr>
        <p:grpSpPr>
          <a:xfrm>
            <a:off x="1815548" y="2800547"/>
            <a:ext cx="753207" cy="753207"/>
            <a:chOff x="722243" y="1397673"/>
            <a:chExt cx="753207" cy="753207"/>
          </a:xfrm>
        </p:grpSpPr>
        <p:sp>
          <p:nvSpPr>
            <p:cNvPr id="6" name="Google Shape;10374;p52">
              <a:extLst>
                <a:ext uri="{FF2B5EF4-FFF2-40B4-BE49-F238E27FC236}">
                  <a16:creationId xmlns:a16="http://schemas.microsoft.com/office/drawing/2014/main" id="{BD740B00-6145-7F43-7D25-97749C192D63}"/>
                </a:ext>
              </a:extLst>
            </p:cNvPr>
            <p:cNvSpPr/>
            <p:nvPr/>
          </p:nvSpPr>
          <p:spPr>
            <a:xfrm>
              <a:off x="990834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375;p52">
              <a:extLst>
                <a:ext uri="{FF2B5EF4-FFF2-40B4-BE49-F238E27FC236}">
                  <a16:creationId xmlns:a16="http://schemas.microsoft.com/office/drawing/2014/main" id="{26282F0C-1109-A665-C770-829C894696A3}"/>
                </a:ext>
              </a:extLst>
            </p:cNvPr>
            <p:cNvSpPr/>
            <p:nvPr/>
          </p:nvSpPr>
          <p:spPr>
            <a:xfrm>
              <a:off x="991395" y="1881666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376;p52">
              <a:extLst>
                <a:ext uri="{FF2B5EF4-FFF2-40B4-BE49-F238E27FC236}">
                  <a16:creationId xmlns:a16="http://schemas.microsoft.com/office/drawing/2014/main" id="{345C881B-1592-50DC-7805-0C9BDAD2CD4B}"/>
                </a:ext>
              </a:extLst>
            </p:cNvPr>
            <p:cNvSpPr/>
            <p:nvPr/>
          </p:nvSpPr>
          <p:spPr>
            <a:xfrm>
              <a:off x="990834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377;p52">
              <a:extLst>
                <a:ext uri="{FF2B5EF4-FFF2-40B4-BE49-F238E27FC236}">
                  <a16:creationId xmlns:a16="http://schemas.microsoft.com/office/drawing/2014/main" id="{D42652AE-4BDC-90F4-C7FB-EA7A77B98791}"/>
                </a:ext>
              </a:extLst>
            </p:cNvPr>
            <p:cNvSpPr/>
            <p:nvPr/>
          </p:nvSpPr>
          <p:spPr>
            <a:xfrm>
              <a:off x="991395" y="193541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378;p52">
              <a:extLst>
                <a:ext uri="{FF2B5EF4-FFF2-40B4-BE49-F238E27FC236}">
                  <a16:creationId xmlns:a16="http://schemas.microsoft.com/office/drawing/2014/main" id="{2AA310AE-8993-A1B4-1586-04A7202C71D7}"/>
                </a:ext>
              </a:extLst>
            </p:cNvPr>
            <p:cNvSpPr/>
            <p:nvPr/>
          </p:nvSpPr>
          <p:spPr>
            <a:xfrm>
              <a:off x="990834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379;p52">
              <a:extLst>
                <a:ext uri="{FF2B5EF4-FFF2-40B4-BE49-F238E27FC236}">
                  <a16:creationId xmlns:a16="http://schemas.microsoft.com/office/drawing/2014/main" id="{CF9B50E7-50AE-A336-7EB2-C3A5669C8E1D}"/>
                </a:ext>
              </a:extLst>
            </p:cNvPr>
            <p:cNvSpPr/>
            <p:nvPr/>
          </p:nvSpPr>
          <p:spPr>
            <a:xfrm>
              <a:off x="991395" y="198914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380;p52">
              <a:extLst>
                <a:ext uri="{FF2B5EF4-FFF2-40B4-BE49-F238E27FC236}">
                  <a16:creationId xmlns:a16="http://schemas.microsoft.com/office/drawing/2014/main" id="{BDBDA487-5F98-137E-BE65-3545F4FCCECF}"/>
                </a:ext>
              </a:extLst>
            </p:cNvPr>
            <p:cNvSpPr/>
            <p:nvPr/>
          </p:nvSpPr>
          <p:spPr>
            <a:xfrm>
              <a:off x="1044568" y="1934871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381;p52">
              <a:extLst>
                <a:ext uri="{FF2B5EF4-FFF2-40B4-BE49-F238E27FC236}">
                  <a16:creationId xmlns:a16="http://schemas.microsoft.com/office/drawing/2014/main" id="{9CF73885-ACD6-D75B-7CE1-6BDB76BB9201}"/>
                </a:ext>
              </a:extLst>
            </p:cNvPr>
            <p:cNvSpPr/>
            <p:nvPr/>
          </p:nvSpPr>
          <p:spPr>
            <a:xfrm>
              <a:off x="1045129" y="1935416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382;p52">
              <a:extLst>
                <a:ext uri="{FF2B5EF4-FFF2-40B4-BE49-F238E27FC236}">
                  <a16:creationId xmlns:a16="http://schemas.microsoft.com/office/drawing/2014/main" id="{019B5E53-DDD5-A786-D46A-E103F4C0B2DE}"/>
                </a:ext>
              </a:extLst>
            </p:cNvPr>
            <p:cNvSpPr/>
            <p:nvPr/>
          </p:nvSpPr>
          <p:spPr>
            <a:xfrm>
              <a:off x="1044568" y="1988604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383;p52">
              <a:extLst>
                <a:ext uri="{FF2B5EF4-FFF2-40B4-BE49-F238E27FC236}">
                  <a16:creationId xmlns:a16="http://schemas.microsoft.com/office/drawing/2014/main" id="{304E6D88-DB36-381E-11A4-979571E61940}"/>
                </a:ext>
              </a:extLst>
            </p:cNvPr>
            <p:cNvSpPr/>
            <p:nvPr/>
          </p:nvSpPr>
          <p:spPr>
            <a:xfrm>
              <a:off x="1045129" y="1989149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384;p52">
              <a:extLst>
                <a:ext uri="{FF2B5EF4-FFF2-40B4-BE49-F238E27FC236}">
                  <a16:creationId xmlns:a16="http://schemas.microsoft.com/office/drawing/2014/main" id="{4BED23EE-E66D-740F-CB31-44968CDA8833}"/>
                </a:ext>
              </a:extLst>
            </p:cNvPr>
            <p:cNvSpPr/>
            <p:nvPr/>
          </p:nvSpPr>
          <p:spPr>
            <a:xfrm>
              <a:off x="1098271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85;p52">
              <a:extLst>
                <a:ext uri="{FF2B5EF4-FFF2-40B4-BE49-F238E27FC236}">
                  <a16:creationId xmlns:a16="http://schemas.microsoft.com/office/drawing/2014/main" id="{4CD2258B-864F-9962-5D94-7B79B2FC4F94}"/>
                </a:ext>
              </a:extLst>
            </p:cNvPr>
            <p:cNvSpPr/>
            <p:nvPr/>
          </p:nvSpPr>
          <p:spPr>
            <a:xfrm>
              <a:off x="1098800" y="1881666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386;p52">
              <a:extLst>
                <a:ext uri="{FF2B5EF4-FFF2-40B4-BE49-F238E27FC236}">
                  <a16:creationId xmlns:a16="http://schemas.microsoft.com/office/drawing/2014/main" id="{0C63BC83-C24B-17CC-C08E-84C8E15C1E49}"/>
                </a:ext>
              </a:extLst>
            </p:cNvPr>
            <p:cNvSpPr/>
            <p:nvPr/>
          </p:nvSpPr>
          <p:spPr>
            <a:xfrm>
              <a:off x="1098271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387;p52">
              <a:extLst>
                <a:ext uri="{FF2B5EF4-FFF2-40B4-BE49-F238E27FC236}">
                  <a16:creationId xmlns:a16="http://schemas.microsoft.com/office/drawing/2014/main" id="{14168D19-018A-E6B8-4400-78B17DA027ED}"/>
                </a:ext>
              </a:extLst>
            </p:cNvPr>
            <p:cNvSpPr/>
            <p:nvPr/>
          </p:nvSpPr>
          <p:spPr>
            <a:xfrm>
              <a:off x="1098800" y="1935416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388;p52">
              <a:extLst>
                <a:ext uri="{FF2B5EF4-FFF2-40B4-BE49-F238E27FC236}">
                  <a16:creationId xmlns:a16="http://schemas.microsoft.com/office/drawing/2014/main" id="{5E150E98-959E-6373-DBB8-FA577E649241}"/>
                </a:ext>
              </a:extLst>
            </p:cNvPr>
            <p:cNvSpPr/>
            <p:nvPr/>
          </p:nvSpPr>
          <p:spPr>
            <a:xfrm>
              <a:off x="1098271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389;p52">
              <a:extLst>
                <a:ext uri="{FF2B5EF4-FFF2-40B4-BE49-F238E27FC236}">
                  <a16:creationId xmlns:a16="http://schemas.microsoft.com/office/drawing/2014/main" id="{2D937F9F-F245-4F79-CFAD-15794EB74E62}"/>
                </a:ext>
              </a:extLst>
            </p:cNvPr>
            <p:cNvSpPr/>
            <p:nvPr/>
          </p:nvSpPr>
          <p:spPr>
            <a:xfrm>
              <a:off x="1098800" y="1989149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390;p52">
              <a:extLst>
                <a:ext uri="{FF2B5EF4-FFF2-40B4-BE49-F238E27FC236}">
                  <a16:creationId xmlns:a16="http://schemas.microsoft.com/office/drawing/2014/main" id="{554D4806-7764-DB25-5AFD-D2C75B052A6D}"/>
                </a:ext>
              </a:extLst>
            </p:cNvPr>
            <p:cNvSpPr/>
            <p:nvPr/>
          </p:nvSpPr>
          <p:spPr>
            <a:xfrm>
              <a:off x="1152004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391;p52">
              <a:extLst>
                <a:ext uri="{FF2B5EF4-FFF2-40B4-BE49-F238E27FC236}">
                  <a16:creationId xmlns:a16="http://schemas.microsoft.com/office/drawing/2014/main" id="{23EC5194-1C2E-6CE9-E15F-03C9F6A69451}"/>
                </a:ext>
              </a:extLst>
            </p:cNvPr>
            <p:cNvSpPr/>
            <p:nvPr/>
          </p:nvSpPr>
          <p:spPr>
            <a:xfrm>
              <a:off x="1152565" y="193541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392;p52">
              <a:extLst>
                <a:ext uri="{FF2B5EF4-FFF2-40B4-BE49-F238E27FC236}">
                  <a16:creationId xmlns:a16="http://schemas.microsoft.com/office/drawing/2014/main" id="{C5E4681F-C002-A73B-D215-2D6DA410AC56}"/>
                </a:ext>
              </a:extLst>
            </p:cNvPr>
            <p:cNvSpPr/>
            <p:nvPr/>
          </p:nvSpPr>
          <p:spPr>
            <a:xfrm>
              <a:off x="1152004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393;p52">
              <a:extLst>
                <a:ext uri="{FF2B5EF4-FFF2-40B4-BE49-F238E27FC236}">
                  <a16:creationId xmlns:a16="http://schemas.microsoft.com/office/drawing/2014/main" id="{340F51A2-6B27-4D9A-AEF4-34C45162CCB9}"/>
                </a:ext>
              </a:extLst>
            </p:cNvPr>
            <p:cNvSpPr/>
            <p:nvPr/>
          </p:nvSpPr>
          <p:spPr>
            <a:xfrm>
              <a:off x="1152565" y="198914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394;p52">
              <a:extLst>
                <a:ext uri="{FF2B5EF4-FFF2-40B4-BE49-F238E27FC236}">
                  <a16:creationId xmlns:a16="http://schemas.microsoft.com/office/drawing/2014/main" id="{9AAFE308-9862-B94C-73C6-6CD51EF10562}"/>
                </a:ext>
              </a:extLst>
            </p:cNvPr>
            <p:cNvSpPr/>
            <p:nvPr/>
          </p:nvSpPr>
          <p:spPr>
            <a:xfrm>
              <a:off x="775930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395;p52">
              <a:extLst>
                <a:ext uri="{FF2B5EF4-FFF2-40B4-BE49-F238E27FC236}">
                  <a16:creationId xmlns:a16="http://schemas.microsoft.com/office/drawing/2014/main" id="{89103712-2CF8-E2AB-3FE9-A5A959032AD5}"/>
                </a:ext>
              </a:extLst>
            </p:cNvPr>
            <p:cNvSpPr/>
            <p:nvPr/>
          </p:nvSpPr>
          <p:spPr>
            <a:xfrm>
              <a:off x="776460" y="188166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96;p52">
              <a:extLst>
                <a:ext uri="{FF2B5EF4-FFF2-40B4-BE49-F238E27FC236}">
                  <a16:creationId xmlns:a16="http://schemas.microsoft.com/office/drawing/2014/main" id="{D253C78E-6337-BF34-A797-39D6BB2280DB}"/>
                </a:ext>
              </a:extLst>
            </p:cNvPr>
            <p:cNvSpPr/>
            <p:nvPr/>
          </p:nvSpPr>
          <p:spPr>
            <a:xfrm>
              <a:off x="775930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397;p52">
              <a:extLst>
                <a:ext uri="{FF2B5EF4-FFF2-40B4-BE49-F238E27FC236}">
                  <a16:creationId xmlns:a16="http://schemas.microsoft.com/office/drawing/2014/main" id="{9977B116-3603-6E40-0606-F271B2D94B3E}"/>
                </a:ext>
              </a:extLst>
            </p:cNvPr>
            <p:cNvSpPr/>
            <p:nvPr/>
          </p:nvSpPr>
          <p:spPr>
            <a:xfrm>
              <a:off x="776460" y="193541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398;p52">
              <a:extLst>
                <a:ext uri="{FF2B5EF4-FFF2-40B4-BE49-F238E27FC236}">
                  <a16:creationId xmlns:a16="http://schemas.microsoft.com/office/drawing/2014/main" id="{34668B09-E66D-B07C-DC32-74E552C237CB}"/>
                </a:ext>
              </a:extLst>
            </p:cNvPr>
            <p:cNvSpPr/>
            <p:nvPr/>
          </p:nvSpPr>
          <p:spPr>
            <a:xfrm>
              <a:off x="775930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99;p52">
              <a:extLst>
                <a:ext uri="{FF2B5EF4-FFF2-40B4-BE49-F238E27FC236}">
                  <a16:creationId xmlns:a16="http://schemas.microsoft.com/office/drawing/2014/main" id="{540CA49A-EEB7-7DB8-1B6D-8237E877B768}"/>
                </a:ext>
              </a:extLst>
            </p:cNvPr>
            <p:cNvSpPr/>
            <p:nvPr/>
          </p:nvSpPr>
          <p:spPr>
            <a:xfrm>
              <a:off x="776460" y="198914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00;p52">
              <a:extLst>
                <a:ext uri="{FF2B5EF4-FFF2-40B4-BE49-F238E27FC236}">
                  <a16:creationId xmlns:a16="http://schemas.microsoft.com/office/drawing/2014/main" id="{43892337-5BA9-63DB-2A07-93F77838D592}"/>
                </a:ext>
              </a:extLst>
            </p:cNvPr>
            <p:cNvSpPr/>
            <p:nvPr/>
          </p:nvSpPr>
          <p:spPr>
            <a:xfrm>
              <a:off x="829664" y="1934871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401;p52">
              <a:extLst>
                <a:ext uri="{FF2B5EF4-FFF2-40B4-BE49-F238E27FC236}">
                  <a16:creationId xmlns:a16="http://schemas.microsoft.com/office/drawing/2014/main" id="{37E530AF-3D4F-2987-93B9-0956B0E13D36}"/>
                </a:ext>
              </a:extLst>
            </p:cNvPr>
            <p:cNvSpPr/>
            <p:nvPr/>
          </p:nvSpPr>
          <p:spPr>
            <a:xfrm>
              <a:off x="830225" y="193541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402;p52">
              <a:extLst>
                <a:ext uri="{FF2B5EF4-FFF2-40B4-BE49-F238E27FC236}">
                  <a16:creationId xmlns:a16="http://schemas.microsoft.com/office/drawing/2014/main" id="{CCB9BE8F-3B49-F93A-7AB1-DAA1AABA3294}"/>
                </a:ext>
              </a:extLst>
            </p:cNvPr>
            <p:cNvSpPr/>
            <p:nvPr/>
          </p:nvSpPr>
          <p:spPr>
            <a:xfrm>
              <a:off x="829664" y="1988604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403;p52">
              <a:extLst>
                <a:ext uri="{FF2B5EF4-FFF2-40B4-BE49-F238E27FC236}">
                  <a16:creationId xmlns:a16="http://schemas.microsoft.com/office/drawing/2014/main" id="{1ED26077-9FA3-3B66-F845-470FDEFFD5B8}"/>
                </a:ext>
              </a:extLst>
            </p:cNvPr>
            <p:cNvSpPr/>
            <p:nvPr/>
          </p:nvSpPr>
          <p:spPr>
            <a:xfrm>
              <a:off x="830225" y="198914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404;p52">
              <a:extLst>
                <a:ext uri="{FF2B5EF4-FFF2-40B4-BE49-F238E27FC236}">
                  <a16:creationId xmlns:a16="http://schemas.microsoft.com/office/drawing/2014/main" id="{D05232BC-4B0A-C07F-FE44-BA956A93B0CE}"/>
                </a:ext>
              </a:extLst>
            </p:cNvPr>
            <p:cNvSpPr/>
            <p:nvPr/>
          </p:nvSpPr>
          <p:spPr>
            <a:xfrm>
              <a:off x="883398" y="1988604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405;p52">
              <a:extLst>
                <a:ext uri="{FF2B5EF4-FFF2-40B4-BE49-F238E27FC236}">
                  <a16:creationId xmlns:a16="http://schemas.microsoft.com/office/drawing/2014/main" id="{B5B9191A-4F95-234C-BA84-5E772D4F4BD8}"/>
                </a:ext>
              </a:extLst>
            </p:cNvPr>
            <p:cNvSpPr/>
            <p:nvPr/>
          </p:nvSpPr>
          <p:spPr>
            <a:xfrm>
              <a:off x="883959" y="1989149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406;p52">
              <a:extLst>
                <a:ext uri="{FF2B5EF4-FFF2-40B4-BE49-F238E27FC236}">
                  <a16:creationId xmlns:a16="http://schemas.microsoft.com/office/drawing/2014/main" id="{BDC8BBE9-F323-AF42-A405-DD26EB84099E}"/>
                </a:ext>
              </a:extLst>
            </p:cNvPr>
            <p:cNvSpPr/>
            <p:nvPr/>
          </p:nvSpPr>
          <p:spPr>
            <a:xfrm>
              <a:off x="937100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407;p52">
              <a:extLst>
                <a:ext uri="{FF2B5EF4-FFF2-40B4-BE49-F238E27FC236}">
                  <a16:creationId xmlns:a16="http://schemas.microsoft.com/office/drawing/2014/main" id="{A1F649DC-79C2-FCF5-BA7B-1C4E8A2DDD3B}"/>
                </a:ext>
              </a:extLst>
            </p:cNvPr>
            <p:cNvSpPr/>
            <p:nvPr/>
          </p:nvSpPr>
          <p:spPr>
            <a:xfrm>
              <a:off x="937630" y="1989149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408;p52">
              <a:extLst>
                <a:ext uri="{FF2B5EF4-FFF2-40B4-BE49-F238E27FC236}">
                  <a16:creationId xmlns:a16="http://schemas.microsoft.com/office/drawing/2014/main" id="{0F046EB6-BBF9-3000-4DA6-5D0515FF1302}"/>
                </a:ext>
              </a:extLst>
            </p:cNvPr>
            <p:cNvSpPr/>
            <p:nvPr/>
          </p:nvSpPr>
          <p:spPr>
            <a:xfrm>
              <a:off x="937100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409;p52">
              <a:extLst>
                <a:ext uri="{FF2B5EF4-FFF2-40B4-BE49-F238E27FC236}">
                  <a16:creationId xmlns:a16="http://schemas.microsoft.com/office/drawing/2014/main" id="{F34C5780-91BE-7CE3-C896-184A42C4ED0D}"/>
                </a:ext>
              </a:extLst>
            </p:cNvPr>
            <p:cNvSpPr/>
            <p:nvPr/>
          </p:nvSpPr>
          <p:spPr>
            <a:xfrm>
              <a:off x="937630" y="1935416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410;p52">
              <a:extLst>
                <a:ext uri="{FF2B5EF4-FFF2-40B4-BE49-F238E27FC236}">
                  <a16:creationId xmlns:a16="http://schemas.microsoft.com/office/drawing/2014/main" id="{93A64D4D-289B-7A25-C1A5-C4E9CA007D9D}"/>
                </a:ext>
              </a:extLst>
            </p:cNvPr>
            <p:cNvSpPr/>
            <p:nvPr/>
          </p:nvSpPr>
          <p:spPr>
            <a:xfrm>
              <a:off x="1366924" y="1988604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411;p52">
              <a:extLst>
                <a:ext uri="{FF2B5EF4-FFF2-40B4-BE49-F238E27FC236}">
                  <a16:creationId xmlns:a16="http://schemas.microsoft.com/office/drawing/2014/main" id="{0FFCC3AA-A8E4-3EB7-5C31-EF054BD9BEBA}"/>
                </a:ext>
              </a:extLst>
            </p:cNvPr>
            <p:cNvSpPr/>
            <p:nvPr/>
          </p:nvSpPr>
          <p:spPr>
            <a:xfrm>
              <a:off x="1367469" y="198914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412;p52">
              <a:extLst>
                <a:ext uri="{FF2B5EF4-FFF2-40B4-BE49-F238E27FC236}">
                  <a16:creationId xmlns:a16="http://schemas.microsoft.com/office/drawing/2014/main" id="{D1467F9C-5C80-C038-3BE6-887BAECCE518}"/>
                </a:ext>
              </a:extLst>
            </p:cNvPr>
            <p:cNvSpPr/>
            <p:nvPr/>
          </p:nvSpPr>
          <p:spPr>
            <a:xfrm>
              <a:off x="1366924" y="1934871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413;p52">
              <a:extLst>
                <a:ext uri="{FF2B5EF4-FFF2-40B4-BE49-F238E27FC236}">
                  <a16:creationId xmlns:a16="http://schemas.microsoft.com/office/drawing/2014/main" id="{CA116253-4063-6DEA-938C-E59BE62D1DD1}"/>
                </a:ext>
              </a:extLst>
            </p:cNvPr>
            <p:cNvSpPr/>
            <p:nvPr/>
          </p:nvSpPr>
          <p:spPr>
            <a:xfrm>
              <a:off x="1367469" y="193541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414;p52">
              <a:extLst>
                <a:ext uri="{FF2B5EF4-FFF2-40B4-BE49-F238E27FC236}">
                  <a16:creationId xmlns:a16="http://schemas.microsoft.com/office/drawing/2014/main" id="{3FEDEBE0-F989-0603-8056-1C97D7A7BF1F}"/>
                </a:ext>
              </a:extLst>
            </p:cNvPr>
            <p:cNvSpPr/>
            <p:nvPr/>
          </p:nvSpPr>
          <p:spPr>
            <a:xfrm>
              <a:off x="1366924" y="1881137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415;p52">
              <a:extLst>
                <a:ext uri="{FF2B5EF4-FFF2-40B4-BE49-F238E27FC236}">
                  <a16:creationId xmlns:a16="http://schemas.microsoft.com/office/drawing/2014/main" id="{06A5EE6B-8878-2D28-42AC-148FC13EB5D7}"/>
                </a:ext>
              </a:extLst>
            </p:cNvPr>
            <p:cNvSpPr/>
            <p:nvPr/>
          </p:nvSpPr>
          <p:spPr>
            <a:xfrm>
              <a:off x="1367469" y="1881666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416;p52">
              <a:extLst>
                <a:ext uri="{FF2B5EF4-FFF2-40B4-BE49-F238E27FC236}">
                  <a16:creationId xmlns:a16="http://schemas.microsoft.com/office/drawing/2014/main" id="{0D8C7832-54FA-0A3B-2003-E21BED33B63A}"/>
                </a:ext>
              </a:extLst>
            </p:cNvPr>
            <p:cNvSpPr/>
            <p:nvPr/>
          </p:nvSpPr>
          <p:spPr>
            <a:xfrm>
              <a:off x="1366924" y="1827450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417;p52">
              <a:extLst>
                <a:ext uri="{FF2B5EF4-FFF2-40B4-BE49-F238E27FC236}">
                  <a16:creationId xmlns:a16="http://schemas.microsoft.com/office/drawing/2014/main" id="{4BF46183-573E-3F86-E48C-F7C332C3CDC1}"/>
                </a:ext>
              </a:extLst>
            </p:cNvPr>
            <p:cNvSpPr/>
            <p:nvPr/>
          </p:nvSpPr>
          <p:spPr>
            <a:xfrm>
              <a:off x="1367469" y="182797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418;p52">
              <a:extLst>
                <a:ext uri="{FF2B5EF4-FFF2-40B4-BE49-F238E27FC236}">
                  <a16:creationId xmlns:a16="http://schemas.microsoft.com/office/drawing/2014/main" id="{19D8AE1D-6BB5-9164-B144-BC24E4609F44}"/>
                </a:ext>
              </a:extLst>
            </p:cNvPr>
            <p:cNvSpPr/>
            <p:nvPr/>
          </p:nvSpPr>
          <p:spPr>
            <a:xfrm>
              <a:off x="1366924" y="1773700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419;p52">
              <a:extLst>
                <a:ext uri="{FF2B5EF4-FFF2-40B4-BE49-F238E27FC236}">
                  <a16:creationId xmlns:a16="http://schemas.microsoft.com/office/drawing/2014/main" id="{BCF41E87-E25E-24F6-ABB0-8F4E8B175FF5}"/>
                </a:ext>
              </a:extLst>
            </p:cNvPr>
            <p:cNvSpPr/>
            <p:nvPr/>
          </p:nvSpPr>
          <p:spPr>
            <a:xfrm>
              <a:off x="1367469" y="177424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420;p52">
              <a:extLst>
                <a:ext uri="{FF2B5EF4-FFF2-40B4-BE49-F238E27FC236}">
                  <a16:creationId xmlns:a16="http://schemas.microsoft.com/office/drawing/2014/main" id="{4C429CD3-76F8-E6F6-C062-1B3C2069133E}"/>
                </a:ext>
              </a:extLst>
            </p:cNvPr>
            <p:cNvSpPr/>
            <p:nvPr/>
          </p:nvSpPr>
          <p:spPr>
            <a:xfrm>
              <a:off x="1313190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421;p52">
              <a:extLst>
                <a:ext uri="{FF2B5EF4-FFF2-40B4-BE49-F238E27FC236}">
                  <a16:creationId xmlns:a16="http://schemas.microsoft.com/office/drawing/2014/main" id="{F67C4FD1-2B8A-A5C7-F495-ACF36FE35351}"/>
                </a:ext>
              </a:extLst>
            </p:cNvPr>
            <p:cNvSpPr/>
            <p:nvPr/>
          </p:nvSpPr>
          <p:spPr>
            <a:xfrm>
              <a:off x="1313720" y="198914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422;p52">
              <a:extLst>
                <a:ext uri="{FF2B5EF4-FFF2-40B4-BE49-F238E27FC236}">
                  <a16:creationId xmlns:a16="http://schemas.microsoft.com/office/drawing/2014/main" id="{7BB79647-E977-C4ED-3B04-AF9E663C57A2}"/>
                </a:ext>
              </a:extLst>
            </p:cNvPr>
            <p:cNvSpPr/>
            <p:nvPr/>
          </p:nvSpPr>
          <p:spPr>
            <a:xfrm>
              <a:off x="1313190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423;p52">
              <a:extLst>
                <a:ext uri="{FF2B5EF4-FFF2-40B4-BE49-F238E27FC236}">
                  <a16:creationId xmlns:a16="http://schemas.microsoft.com/office/drawing/2014/main" id="{EC895405-7CE5-F541-E6DE-280248973713}"/>
                </a:ext>
              </a:extLst>
            </p:cNvPr>
            <p:cNvSpPr/>
            <p:nvPr/>
          </p:nvSpPr>
          <p:spPr>
            <a:xfrm>
              <a:off x="1313720" y="193541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424;p52">
              <a:extLst>
                <a:ext uri="{FF2B5EF4-FFF2-40B4-BE49-F238E27FC236}">
                  <a16:creationId xmlns:a16="http://schemas.microsoft.com/office/drawing/2014/main" id="{0F47FB4D-C7B5-9D87-ED0C-2C180BBD0D31}"/>
                </a:ext>
              </a:extLst>
            </p:cNvPr>
            <p:cNvSpPr/>
            <p:nvPr/>
          </p:nvSpPr>
          <p:spPr>
            <a:xfrm>
              <a:off x="1313190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425;p52">
              <a:extLst>
                <a:ext uri="{FF2B5EF4-FFF2-40B4-BE49-F238E27FC236}">
                  <a16:creationId xmlns:a16="http://schemas.microsoft.com/office/drawing/2014/main" id="{C8313AFB-8CD4-AB1D-7E21-9A823219A456}"/>
                </a:ext>
              </a:extLst>
            </p:cNvPr>
            <p:cNvSpPr/>
            <p:nvPr/>
          </p:nvSpPr>
          <p:spPr>
            <a:xfrm>
              <a:off x="1313720" y="182797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426;p52">
              <a:extLst>
                <a:ext uri="{FF2B5EF4-FFF2-40B4-BE49-F238E27FC236}">
                  <a16:creationId xmlns:a16="http://schemas.microsoft.com/office/drawing/2014/main" id="{3129F953-E0E9-8FB9-AEEC-50BE472429CD}"/>
                </a:ext>
              </a:extLst>
            </p:cNvPr>
            <p:cNvSpPr/>
            <p:nvPr/>
          </p:nvSpPr>
          <p:spPr>
            <a:xfrm>
              <a:off x="1313190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427;p52">
              <a:extLst>
                <a:ext uri="{FF2B5EF4-FFF2-40B4-BE49-F238E27FC236}">
                  <a16:creationId xmlns:a16="http://schemas.microsoft.com/office/drawing/2014/main" id="{4DE5D15F-D82C-61E2-CE1C-04B37285CD57}"/>
                </a:ext>
              </a:extLst>
            </p:cNvPr>
            <p:cNvSpPr/>
            <p:nvPr/>
          </p:nvSpPr>
          <p:spPr>
            <a:xfrm>
              <a:off x="1313720" y="177424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428;p52">
              <a:extLst>
                <a:ext uri="{FF2B5EF4-FFF2-40B4-BE49-F238E27FC236}">
                  <a16:creationId xmlns:a16="http://schemas.microsoft.com/office/drawing/2014/main" id="{FC009845-6740-C284-F50C-DF6D24935AB0}"/>
                </a:ext>
              </a:extLst>
            </p:cNvPr>
            <p:cNvSpPr/>
            <p:nvPr/>
          </p:nvSpPr>
          <p:spPr>
            <a:xfrm>
              <a:off x="990834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429;p52">
              <a:extLst>
                <a:ext uri="{FF2B5EF4-FFF2-40B4-BE49-F238E27FC236}">
                  <a16:creationId xmlns:a16="http://schemas.microsoft.com/office/drawing/2014/main" id="{7045C89C-52B5-AF28-752A-436A4FA6AB10}"/>
                </a:ext>
              </a:extLst>
            </p:cNvPr>
            <p:cNvSpPr/>
            <p:nvPr/>
          </p:nvSpPr>
          <p:spPr>
            <a:xfrm>
              <a:off x="991395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430;p52">
              <a:extLst>
                <a:ext uri="{FF2B5EF4-FFF2-40B4-BE49-F238E27FC236}">
                  <a16:creationId xmlns:a16="http://schemas.microsoft.com/office/drawing/2014/main" id="{6FAF649C-FFCA-AFAD-CB54-0A680A8BE7B4}"/>
                </a:ext>
              </a:extLst>
            </p:cNvPr>
            <p:cNvSpPr/>
            <p:nvPr/>
          </p:nvSpPr>
          <p:spPr>
            <a:xfrm>
              <a:off x="1044568" y="1827450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18" y="3516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431;p52">
              <a:extLst>
                <a:ext uri="{FF2B5EF4-FFF2-40B4-BE49-F238E27FC236}">
                  <a16:creationId xmlns:a16="http://schemas.microsoft.com/office/drawing/2014/main" id="{C4C8753E-7CE9-CF9C-90EC-5A78A39A08BB}"/>
                </a:ext>
              </a:extLst>
            </p:cNvPr>
            <p:cNvSpPr/>
            <p:nvPr/>
          </p:nvSpPr>
          <p:spPr>
            <a:xfrm>
              <a:off x="1045129" y="1827979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10432;p52">
              <a:extLst>
                <a:ext uri="{FF2B5EF4-FFF2-40B4-BE49-F238E27FC236}">
                  <a16:creationId xmlns:a16="http://schemas.microsoft.com/office/drawing/2014/main" id="{BF93217E-53E2-AA10-EEC8-78E869EFEEA2}"/>
                </a:ext>
              </a:extLst>
            </p:cNvPr>
            <p:cNvSpPr/>
            <p:nvPr/>
          </p:nvSpPr>
          <p:spPr>
            <a:xfrm>
              <a:off x="1098271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10433;p52">
              <a:extLst>
                <a:ext uri="{FF2B5EF4-FFF2-40B4-BE49-F238E27FC236}">
                  <a16:creationId xmlns:a16="http://schemas.microsoft.com/office/drawing/2014/main" id="{AB802D63-4159-48B1-F86F-28DA02896D08}"/>
                </a:ext>
              </a:extLst>
            </p:cNvPr>
            <p:cNvSpPr/>
            <p:nvPr/>
          </p:nvSpPr>
          <p:spPr>
            <a:xfrm>
              <a:off x="1098800" y="1827979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10434;p52">
              <a:extLst>
                <a:ext uri="{FF2B5EF4-FFF2-40B4-BE49-F238E27FC236}">
                  <a16:creationId xmlns:a16="http://schemas.microsoft.com/office/drawing/2014/main" id="{4C553BAB-DCA1-26DB-18D1-318541E2191A}"/>
                </a:ext>
              </a:extLst>
            </p:cNvPr>
            <p:cNvSpPr/>
            <p:nvPr/>
          </p:nvSpPr>
          <p:spPr>
            <a:xfrm>
              <a:off x="1152004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10435;p52">
              <a:extLst>
                <a:ext uri="{FF2B5EF4-FFF2-40B4-BE49-F238E27FC236}">
                  <a16:creationId xmlns:a16="http://schemas.microsoft.com/office/drawing/2014/main" id="{EE5846D7-6F9D-DEFA-707E-E54E41C9CF2A}"/>
                </a:ext>
              </a:extLst>
            </p:cNvPr>
            <p:cNvSpPr/>
            <p:nvPr/>
          </p:nvSpPr>
          <p:spPr>
            <a:xfrm>
              <a:off x="1152565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10436;p52">
              <a:extLst>
                <a:ext uri="{FF2B5EF4-FFF2-40B4-BE49-F238E27FC236}">
                  <a16:creationId xmlns:a16="http://schemas.microsoft.com/office/drawing/2014/main" id="{3299133E-2AD8-F598-AEB3-F57F4F212E14}"/>
                </a:ext>
              </a:extLst>
            </p:cNvPr>
            <p:cNvSpPr/>
            <p:nvPr/>
          </p:nvSpPr>
          <p:spPr>
            <a:xfrm>
              <a:off x="1259441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0" y="3516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10437;p52">
              <a:extLst>
                <a:ext uri="{FF2B5EF4-FFF2-40B4-BE49-F238E27FC236}">
                  <a16:creationId xmlns:a16="http://schemas.microsoft.com/office/drawing/2014/main" id="{204E00DD-297C-6316-E7A9-2B720A572FD3}"/>
                </a:ext>
              </a:extLst>
            </p:cNvPr>
            <p:cNvSpPr/>
            <p:nvPr/>
          </p:nvSpPr>
          <p:spPr>
            <a:xfrm>
              <a:off x="1259986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10438;p52">
              <a:extLst>
                <a:ext uri="{FF2B5EF4-FFF2-40B4-BE49-F238E27FC236}">
                  <a16:creationId xmlns:a16="http://schemas.microsoft.com/office/drawing/2014/main" id="{C12CACB8-5A15-D2FF-3D68-6F94B0E3D323}"/>
                </a:ext>
              </a:extLst>
            </p:cNvPr>
            <p:cNvSpPr/>
            <p:nvPr/>
          </p:nvSpPr>
          <p:spPr>
            <a:xfrm>
              <a:off x="1259441" y="1988604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10439;p52">
              <a:extLst>
                <a:ext uri="{FF2B5EF4-FFF2-40B4-BE49-F238E27FC236}">
                  <a16:creationId xmlns:a16="http://schemas.microsoft.com/office/drawing/2014/main" id="{0C574483-712D-F0F8-8F39-6B0C9C798AC5}"/>
                </a:ext>
              </a:extLst>
            </p:cNvPr>
            <p:cNvSpPr/>
            <p:nvPr/>
          </p:nvSpPr>
          <p:spPr>
            <a:xfrm>
              <a:off x="1259986" y="198914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10440;p52">
              <a:extLst>
                <a:ext uri="{FF2B5EF4-FFF2-40B4-BE49-F238E27FC236}">
                  <a16:creationId xmlns:a16="http://schemas.microsoft.com/office/drawing/2014/main" id="{4B68A511-8BF7-A899-BD9C-B34E47FEC08A}"/>
                </a:ext>
              </a:extLst>
            </p:cNvPr>
            <p:cNvSpPr/>
            <p:nvPr/>
          </p:nvSpPr>
          <p:spPr>
            <a:xfrm>
              <a:off x="1259441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10441;p52">
              <a:extLst>
                <a:ext uri="{FF2B5EF4-FFF2-40B4-BE49-F238E27FC236}">
                  <a16:creationId xmlns:a16="http://schemas.microsoft.com/office/drawing/2014/main" id="{76264D8B-B503-03AC-2358-ADCA27567EF5}"/>
                </a:ext>
              </a:extLst>
            </p:cNvPr>
            <p:cNvSpPr/>
            <p:nvPr/>
          </p:nvSpPr>
          <p:spPr>
            <a:xfrm>
              <a:off x="1259986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10442;p52">
              <a:extLst>
                <a:ext uri="{FF2B5EF4-FFF2-40B4-BE49-F238E27FC236}">
                  <a16:creationId xmlns:a16="http://schemas.microsoft.com/office/drawing/2014/main" id="{95A98F7B-8C70-9629-DC8D-B82A43BE015A}"/>
                </a:ext>
              </a:extLst>
            </p:cNvPr>
            <p:cNvSpPr/>
            <p:nvPr/>
          </p:nvSpPr>
          <p:spPr>
            <a:xfrm>
              <a:off x="1259441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10443;p52">
              <a:extLst>
                <a:ext uri="{FF2B5EF4-FFF2-40B4-BE49-F238E27FC236}">
                  <a16:creationId xmlns:a16="http://schemas.microsoft.com/office/drawing/2014/main" id="{7C7BE6D5-5D9A-FC2A-A9B6-1917379C75D7}"/>
                </a:ext>
              </a:extLst>
            </p:cNvPr>
            <p:cNvSpPr/>
            <p:nvPr/>
          </p:nvSpPr>
          <p:spPr>
            <a:xfrm>
              <a:off x="1259986" y="1881666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10444;p52">
              <a:extLst>
                <a:ext uri="{FF2B5EF4-FFF2-40B4-BE49-F238E27FC236}">
                  <a16:creationId xmlns:a16="http://schemas.microsoft.com/office/drawing/2014/main" id="{8DC8AFE0-60BA-E6F1-6684-9F143A63C576}"/>
                </a:ext>
              </a:extLst>
            </p:cNvPr>
            <p:cNvSpPr/>
            <p:nvPr/>
          </p:nvSpPr>
          <p:spPr>
            <a:xfrm>
              <a:off x="1205754" y="1988604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10445;p52">
              <a:extLst>
                <a:ext uri="{FF2B5EF4-FFF2-40B4-BE49-F238E27FC236}">
                  <a16:creationId xmlns:a16="http://schemas.microsoft.com/office/drawing/2014/main" id="{1FC27245-54FB-D0B9-4F34-081AC42EF500}"/>
                </a:ext>
              </a:extLst>
            </p:cNvPr>
            <p:cNvSpPr/>
            <p:nvPr/>
          </p:nvSpPr>
          <p:spPr>
            <a:xfrm>
              <a:off x="1206299" y="198914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10446;p52">
              <a:extLst>
                <a:ext uri="{FF2B5EF4-FFF2-40B4-BE49-F238E27FC236}">
                  <a16:creationId xmlns:a16="http://schemas.microsoft.com/office/drawing/2014/main" id="{4F6DDB83-DF1D-A24F-4298-F5E95055CE31}"/>
                </a:ext>
              </a:extLst>
            </p:cNvPr>
            <p:cNvSpPr/>
            <p:nvPr/>
          </p:nvSpPr>
          <p:spPr>
            <a:xfrm>
              <a:off x="1205754" y="1934871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10447;p52">
              <a:extLst>
                <a:ext uri="{FF2B5EF4-FFF2-40B4-BE49-F238E27FC236}">
                  <a16:creationId xmlns:a16="http://schemas.microsoft.com/office/drawing/2014/main" id="{AB07CD4B-7E2F-E8C7-DDD9-96BA3BBEE9A1}"/>
                </a:ext>
              </a:extLst>
            </p:cNvPr>
            <p:cNvSpPr/>
            <p:nvPr/>
          </p:nvSpPr>
          <p:spPr>
            <a:xfrm>
              <a:off x="1206299" y="193541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10448;p52">
              <a:extLst>
                <a:ext uri="{FF2B5EF4-FFF2-40B4-BE49-F238E27FC236}">
                  <a16:creationId xmlns:a16="http://schemas.microsoft.com/office/drawing/2014/main" id="{4229C45A-570F-183D-E44F-3BD7CEA64AAC}"/>
                </a:ext>
              </a:extLst>
            </p:cNvPr>
            <p:cNvSpPr/>
            <p:nvPr/>
          </p:nvSpPr>
          <p:spPr>
            <a:xfrm>
              <a:off x="1205754" y="1881137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10449;p52">
              <a:extLst>
                <a:ext uri="{FF2B5EF4-FFF2-40B4-BE49-F238E27FC236}">
                  <a16:creationId xmlns:a16="http://schemas.microsoft.com/office/drawing/2014/main" id="{BD110748-D05D-83FB-9E0D-E8C0D525C541}"/>
                </a:ext>
              </a:extLst>
            </p:cNvPr>
            <p:cNvSpPr/>
            <p:nvPr/>
          </p:nvSpPr>
          <p:spPr>
            <a:xfrm>
              <a:off x="1206299" y="1881666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10450;p52">
              <a:extLst>
                <a:ext uri="{FF2B5EF4-FFF2-40B4-BE49-F238E27FC236}">
                  <a16:creationId xmlns:a16="http://schemas.microsoft.com/office/drawing/2014/main" id="{2EA445C2-35AA-DE59-8BC1-C32B38D2DB2F}"/>
                </a:ext>
              </a:extLst>
            </p:cNvPr>
            <p:cNvSpPr/>
            <p:nvPr/>
          </p:nvSpPr>
          <p:spPr>
            <a:xfrm>
              <a:off x="1205754" y="1827450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17" y="3516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10451;p52">
              <a:extLst>
                <a:ext uri="{FF2B5EF4-FFF2-40B4-BE49-F238E27FC236}">
                  <a16:creationId xmlns:a16="http://schemas.microsoft.com/office/drawing/2014/main" id="{5563E4AF-73F7-1310-B2D4-5059DADFD4A9}"/>
                </a:ext>
              </a:extLst>
            </p:cNvPr>
            <p:cNvSpPr/>
            <p:nvPr/>
          </p:nvSpPr>
          <p:spPr>
            <a:xfrm>
              <a:off x="1206299" y="182797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10452;p52">
              <a:extLst>
                <a:ext uri="{FF2B5EF4-FFF2-40B4-BE49-F238E27FC236}">
                  <a16:creationId xmlns:a16="http://schemas.microsoft.com/office/drawing/2014/main" id="{7E9790AC-B8A5-BEE8-951F-1BECEF93D688}"/>
                </a:ext>
              </a:extLst>
            </p:cNvPr>
            <p:cNvSpPr/>
            <p:nvPr/>
          </p:nvSpPr>
          <p:spPr>
            <a:xfrm>
              <a:off x="1205754" y="1773700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10453;p52">
              <a:extLst>
                <a:ext uri="{FF2B5EF4-FFF2-40B4-BE49-F238E27FC236}">
                  <a16:creationId xmlns:a16="http://schemas.microsoft.com/office/drawing/2014/main" id="{349DD0AC-0563-A920-A886-4206EAD94A39}"/>
                </a:ext>
              </a:extLst>
            </p:cNvPr>
            <p:cNvSpPr/>
            <p:nvPr/>
          </p:nvSpPr>
          <p:spPr>
            <a:xfrm>
              <a:off x="1206299" y="177424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10454;p52">
              <a:extLst>
                <a:ext uri="{FF2B5EF4-FFF2-40B4-BE49-F238E27FC236}">
                  <a16:creationId xmlns:a16="http://schemas.microsoft.com/office/drawing/2014/main" id="{99CDCB37-E9C7-764F-B1A9-53A5AF1C45C4}"/>
                </a:ext>
              </a:extLst>
            </p:cNvPr>
            <p:cNvSpPr/>
            <p:nvPr/>
          </p:nvSpPr>
          <p:spPr>
            <a:xfrm>
              <a:off x="775930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10455;p52">
              <a:extLst>
                <a:ext uri="{FF2B5EF4-FFF2-40B4-BE49-F238E27FC236}">
                  <a16:creationId xmlns:a16="http://schemas.microsoft.com/office/drawing/2014/main" id="{D388E6CB-B6CC-7255-65D5-C8F7E8ACB7D9}"/>
                </a:ext>
              </a:extLst>
            </p:cNvPr>
            <p:cNvSpPr/>
            <p:nvPr/>
          </p:nvSpPr>
          <p:spPr>
            <a:xfrm>
              <a:off x="776460" y="177424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10456;p52">
              <a:extLst>
                <a:ext uri="{FF2B5EF4-FFF2-40B4-BE49-F238E27FC236}">
                  <a16:creationId xmlns:a16="http://schemas.microsoft.com/office/drawing/2014/main" id="{1D572845-9F9E-D647-9480-B3CDB32FF598}"/>
                </a:ext>
              </a:extLst>
            </p:cNvPr>
            <p:cNvSpPr/>
            <p:nvPr/>
          </p:nvSpPr>
          <p:spPr>
            <a:xfrm>
              <a:off x="775930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10457;p52">
              <a:extLst>
                <a:ext uri="{FF2B5EF4-FFF2-40B4-BE49-F238E27FC236}">
                  <a16:creationId xmlns:a16="http://schemas.microsoft.com/office/drawing/2014/main" id="{640467F5-E3BC-14F7-DBD7-311986118A8C}"/>
                </a:ext>
              </a:extLst>
            </p:cNvPr>
            <p:cNvSpPr/>
            <p:nvPr/>
          </p:nvSpPr>
          <p:spPr>
            <a:xfrm>
              <a:off x="776460" y="182797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10458;p52">
              <a:extLst>
                <a:ext uri="{FF2B5EF4-FFF2-40B4-BE49-F238E27FC236}">
                  <a16:creationId xmlns:a16="http://schemas.microsoft.com/office/drawing/2014/main" id="{45463D23-727A-D24F-BF44-4BD2CB196965}"/>
                </a:ext>
              </a:extLst>
            </p:cNvPr>
            <p:cNvSpPr/>
            <p:nvPr/>
          </p:nvSpPr>
          <p:spPr>
            <a:xfrm>
              <a:off x="829664" y="1773700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10459;p52">
              <a:extLst>
                <a:ext uri="{FF2B5EF4-FFF2-40B4-BE49-F238E27FC236}">
                  <a16:creationId xmlns:a16="http://schemas.microsoft.com/office/drawing/2014/main" id="{A56112B4-1A60-1CC9-60CE-94E480B52B13}"/>
                </a:ext>
              </a:extLst>
            </p:cNvPr>
            <p:cNvSpPr/>
            <p:nvPr/>
          </p:nvSpPr>
          <p:spPr>
            <a:xfrm>
              <a:off x="830225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10460;p52">
              <a:extLst>
                <a:ext uri="{FF2B5EF4-FFF2-40B4-BE49-F238E27FC236}">
                  <a16:creationId xmlns:a16="http://schemas.microsoft.com/office/drawing/2014/main" id="{F9FFB838-07EB-3E80-D8B4-0511980BFD7C}"/>
                </a:ext>
              </a:extLst>
            </p:cNvPr>
            <p:cNvSpPr/>
            <p:nvPr/>
          </p:nvSpPr>
          <p:spPr>
            <a:xfrm>
              <a:off x="829664" y="1827450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10461;p52">
              <a:extLst>
                <a:ext uri="{FF2B5EF4-FFF2-40B4-BE49-F238E27FC236}">
                  <a16:creationId xmlns:a16="http://schemas.microsoft.com/office/drawing/2014/main" id="{B3A2833F-4616-4CB4-7E77-D554868A0CE8}"/>
                </a:ext>
              </a:extLst>
            </p:cNvPr>
            <p:cNvSpPr/>
            <p:nvPr/>
          </p:nvSpPr>
          <p:spPr>
            <a:xfrm>
              <a:off x="830225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10462;p52">
              <a:extLst>
                <a:ext uri="{FF2B5EF4-FFF2-40B4-BE49-F238E27FC236}">
                  <a16:creationId xmlns:a16="http://schemas.microsoft.com/office/drawing/2014/main" id="{9F057191-4918-BB34-5B5A-0B8A73722B5F}"/>
                </a:ext>
              </a:extLst>
            </p:cNvPr>
            <p:cNvSpPr/>
            <p:nvPr/>
          </p:nvSpPr>
          <p:spPr>
            <a:xfrm>
              <a:off x="883398" y="1773700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10463;p52">
              <a:extLst>
                <a:ext uri="{FF2B5EF4-FFF2-40B4-BE49-F238E27FC236}">
                  <a16:creationId xmlns:a16="http://schemas.microsoft.com/office/drawing/2014/main" id="{E87DDF53-DB48-8245-8A5E-0F26AF0F9AFC}"/>
                </a:ext>
              </a:extLst>
            </p:cNvPr>
            <p:cNvSpPr/>
            <p:nvPr/>
          </p:nvSpPr>
          <p:spPr>
            <a:xfrm>
              <a:off x="883959" y="1774246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10464;p52">
              <a:extLst>
                <a:ext uri="{FF2B5EF4-FFF2-40B4-BE49-F238E27FC236}">
                  <a16:creationId xmlns:a16="http://schemas.microsoft.com/office/drawing/2014/main" id="{5D83E2C8-7580-7CF1-95BB-9C69658B3AC4}"/>
                </a:ext>
              </a:extLst>
            </p:cNvPr>
            <p:cNvSpPr/>
            <p:nvPr/>
          </p:nvSpPr>
          <p:spPr>
            <a:xfrm>
              <a:off x="990834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10465;p52">
              <a:extLst>
                <a:ext uri="{FF2B5EF4-FFF2-40B4-BE49-F238E27FC236}">
                  <a16:creationId xmlns:a16="http://schemas.microsoft.com/office/drawing/2014/main" id="{E90BE6C2-5FB6-3660-48DE-5589D168C5DF}"/>
                </a:ext>
              </a:extLst>
            </p:cNvPr>
            <p:cNvSpPr/>
            <p:nvPr/>
          </p:nvSpPr>
          <p:spPr>
            <a:xfrm>
              <a:off x="991395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10466;p52">
              <a:extLst>
                <a:ext uri="{FF2B5EF4-FFF2-40B4-BE49-F238E27FC236}">
                  <a16:creationId xmlns:a16="http://schemas.microsoft.com/office/drawing/2014/main" id="{0140AAD3-E64A-977A-F533-1DAE547CDF2C}"/>
                </a:ext>
              </a:extLst>
            </p:cNvPr>
            <p:cNvSpPr/>
            <p:nvPr/>
          </p:nvSpPr>
          <p:spPr>
            <a:xfrm>
              <a:off x="937100" y="182745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6"/>
                  </a:lnTo>
                  <a:lnTo>
                    <a:pt x="3521" y="3516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10467;p52">
              <a:extLst>
                <a:ext uri="{FF2B5EF4-FFF2-40B4-BE49-F238E27FC236}">
                  <a16:creationId xmlns:a16="http://schemas.microsoft.com/office/drawing/2014/main" id="{18FBBF5B-E57E-05D1-7C7C-F179B8F50893}"/>
                </a:ext>
              </a:extLst>
            </p:cNvPr>
            <p:cNvSpPr/>
            <p:nvPr/>
          </p:nvSpPr>
          <p:spPr>
            <a:xfrm>
              <a:off x="937630" y="1827979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10468;p52">
              <a:extLst>
                <a:ext uri="{FF2B5EF4-FFF2-40B4-BE49-F238E27FC236}">
                  <a16:creationId xmlns:a16="http://schemas.microsoft.com/office/drawing/2014/main" id="{131CFA84-9E6B-2D19-8128-40D995E315E2}"/>
                </a:ext>
              </a:extLst>
            </p:cNvPr>
            <p:cNvSpPr/>
            <p:nvPr/>
          </p:nvSpPr>
          <p:spPr>
            <a:xfrm>
              <a:off x="937100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10469;p52">
              <a:extLst>
                <a:ext uri="{FF2B5EF4-FFF2-40B4-BE49-F238E27FC236}">
                  <a16:creationId xmlns:a16="http://schemas.microsoft.com/office/drawing/2014/main" id="{7665E250-2CAF-B7CC-A03C-C7FD90EBFAD0}"/>
                </a:ext>
              </a:extLst>
            </p:cNvPr>
            <p:cNvSpPr/>
            <p:nvPr/>
          </p:nvSpPr>
          <p:spPr>
            <a:xfrm>
              <a:off x="937630" y="1774246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10470;p52">
              <a:extLst>
                <a:ext uri="{FF2B5EF4-FFF2-40B4-BE49-F238E27FC236}">
                  <a16:creationId xmlns:a16="http://schemas.microsoft.com/office/drawing/2014/main" id="{E1D95576-77B6-7DE6-251F-9F34425E0BBD}"/>
                </a:ext>
              </a:extLst>
            </p:cNvPr>
            <p:cNvSpPr/>
            <p:nvPr/>
          </p:nvSpPr>
          <p:spPr>
            <a:xfrm>
              <a:off x="1313190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10471;p52">
              <a:extLst>
                <a:ext uri="{FF2B5EF4-FFF2-40B4-BE49-F238E27FC236}">
                  <a16:creationId xmlns:a16="http://schemas.microsoft.com/office/drawing/2014/main" id="{43235754-B825-508E-9AA0-1DFB01B17EF9}"/>
                </a:ext>
              </a:extLst>
            </p:cNvPr>
            <p:cNvSpPr/>
            <p:nvPr/>
          </p:nvSpPr>
          <p:spPr>
            <a:xfrm>
              <a:off x="1259441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10472;p52">
              <a:extLst>
                <a:ext uri="{FF2B5EF4-FFF2-40B4-BE49-F238E27FC236}">
                  <a16:creationId xmlns:a16="http://schemas.microsoft.com/office/drawing/2014/main" id="{9ABF4E65-F80F-58CD-D46A-7276FAEC5E48}"/>
                </a:ext>
              </a:extLst>
            </p:cNvPr>
            <p:cNvSpPr/>
            <p:nvPr/>
          </p:nvSpPr>
          <p:spPr>
            <a:xfrm>
              <a:off x="1259986" y="193541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10473;p52">
              <a:extLst>
                <a:ext uri="{FF2B5EF4-FFF2-40B4-BE49-F238E27FC236}">
                  <a16:creationId xmlns:a16="http://schemas.microsoft.com/office/drawing/2014/main" id="{DDB4C53F-CAFE-6945-F59D-81564D1CCAC5}"/>
                </a:ext>
              </a:extLst>
            </p:cNvPr>
            <p:cNvSpPr/>
            <p:nvPr/>
          </p:nvSpPr>
          <p:spPr>
            <a:xfrm>
              <a:off x="1152004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10474;p52">
              <a:extLst>
                <a:ext uri="{FF2B5EF4-FFF2-40B4-BE49-F238E27FC236}">
                  <a16:creationId xmlns:a16="http://schemas.microsoft.com/office/drawing/2014/main" id="{BD1AE447-125E-6A53-CED9-3BEF20D9EBC1}"/>
                </a:ext>
              </a:extLst>
            </p:cNvPr>
            <p:cNvSpPr/>
            <p:nvPr/>
          </p:nvSpPr>
          <p:spPr>
            <a:xfrm>
              <a:off x="1152565" y="1881666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10475;p52">
              <a:extLst>
                <a:ext uri="{FF2B5EF4-FFF2-40B4-BE49-F238E27FC236}">
                  <a16:creationId xmlns:a16="http://schemas.microsoft.com/office/drawing/2014/main" id="{2BE70043-6580-77F9-D5AA-7B35C4BA3154}"/>
                </a:ext>
              </a:extLst>
            </p:cNvPr>
            <p:cNvSpPr/>
            <p:nvPr/>
          </p:nvSpPr>
          <p:spPr>
            <a:xfrm>
              <a:off x="1152004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10476;p52">
              <a:extLst>
                <a:ext uri="{FF2B5EF4-FFF2-40B4-BE49-F238E27FC236}">
                  <a16:creationId xmlns:a16="http://schemas.microsoft.com/office/drawing/2014/main" id="{0A65B21B-D33A-EE38-FEB8-1AB89450D35E}"/>
                </a:ext>
              </a:extLst>
            </p:cNvPr>
            <p:cNvSpPr/>
            <p:nvPr/>
          </p:nvSpPr>
          <p:spPr>
            <a:xfrm>
              <a:off x="1313720" y="188166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10477;p52">
              <a:extLst>
                <a:ext uri="{FF2B5EF4-FFF2-40B4-BE49-F238E27FC236}">
                  <a16:creationId xmlns:a16="http://schemas.microsoft.com/office/drawing/2014/main" id="{90CAE1B5-FAFA-F42E-94FA-AF055A9925C2}"/>
                </a:ext>
              </a:extLst>
            </p:cNvPr>
            <p:cNvSpPr/>
            <p:nvPr/>
          </p:nvSpPr>
          <p:spPr>
            <a:xfrm>
              <a:off x="1098271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10478;p52">
              <a:extLst>
                <a:ext uri="{FF2B5EF4-FFF2-40B4-BE49-F238E27FC236}">
                  <a16:creationId xmlns:a16="http://schemas.microsoft.com/office/drawing/2014/main" id="{28501AD9-79BE-185A-52A2-E7EF8E2D8634}"/>
                </a:ext>
              </a:extLst>
            </p:cNvPr>
            <p:cNvSpPr/>
            <p:nvPr/>
          </p:nvSpPr>
          <p:spPr>
            <a:xfrm>
              <a:off x="1044568" y="1881137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10479;p52">
              <a:extLst>
                <a:ext uri="{FF2B5EF4-FFF2-40B4-BE49-F238E27FC236}">
                  <a16:creationId xmlns:a16="http://schemas.microsoft.com/office/drawing/2014/main" id="{C2D6C8CC-2EC1-6A0F-3D26-E3F590D0D7B6}"/>
                </a:ext>
              </a:extLst>
            </p:cNvPr>
            <p:cNvSpPr/>
            <p:nvPr/>
          </p:nvSpPr>
          <p:spPr>
            <a:xfrm>
              <a:off x="1045129" y="1881666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10480;p52">
              <a:extLst>
                <a:ext uri="{FF2B5EF4-FFF2-40B4-BE49-F238E27FC236}">
                  <a16:creationId xmlns:a16="http://schemas.microsoft.com/office/drawing/2014/main" id="{D6F4252A-3F60-A25A-C85C-5FCFECB0F180}"/>
                </a:ext>
              </a:extLst>
            </p:cNvPr>
            <p:cNvSpPr/>
            <p:nvPr/>
          </p:nvSpPr>
          <p:spPr>
            <a:xfrm>
              <a:off x="1044568" y="1773700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10481;p52">
              <a:extLst>
                <a:ext uri="{FF2B5EF4-FFF2-40B4-BE49-F238E27FC236}">
                  <a16:creationId xmlns:a16="http://schemas.microsoft.com/office/drawing/2014/main" id="{3EA99212-6A7F-A5AF-3ECB-DAC14FC2E763}"/>
                </a:ext>
              </a:extLst>
            </p:cNvPr>
            <p:cNvSpPr/>
            <p:nvPr/>
          </p:nvSpPr>
          <p:spPr>
            <a:xfrm>
              <a:off x="937100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10482;p52">
              <a:extLst>
                <a:ext uri="{FF2B5EF4-FFF2-40B4-BE49-F238E27FC236}">
                  <a16:creationId xmlns:a16="http://schemas.microsoft.com/office/drawing/2014/main" id="{BBE7B64A-D2A3-8F94-B797-FF7213EAAC4A}"/>
                </a:ext>
              </a:extLst>
            </p:cNvPr>
            <p:cNvSpPr/>
            <p:nvPr/>
          </p:nvSpPr>
          <p:spPr>
            <a:xfrm>
              <a:off x="883398" y="1934871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10483;p52">
              <a:extLst>
                <a:ext uri="{FF2B5EF4-FFF2-40B4-BE49-F238E27FC236}">
                  <a16:creationId xmlns:a16="http://schemas.microsoft.com/office/drawing/2014/main" id="{41ECB8A2-7703-55A1-A0AB-D45F8F242389}"/>
                </a:ext>
              </a:extLst>
            </p:cNvPr>
            <p:cNvSpPr/>
            <p:nvPr/>
          </p:nvSpPr>
          <p:spPr>
            <a:xfrm>
              <a:off x="883398" y="1881137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10484;p52">
              <a:extLst>
                <a:ext uri="{FF2B5EF4-FFF2-40B4-BE49-F238E27FC236}">
                  <a16:creationId xmlns:a16="http://schemas.microsoft.com/office/drawing/2014/main" id="{20759303-0D48-313A-4E23-90B2B8266768}"/>
                </a:ext>
              </a:extLst>
            </p:cNvPr>
            <p:cNvSpPr/>
            <p:nvPr/>
          </p:nvSpPr>
          <p:spPr>
            <a:xfrm>
              <a:off x="883398" y="1827450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6"/>
                  </a:lnTo>
                  <a:lnTo>
                    <a:pt x="3519" y="3516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10485;p52">
              <a:extLst>
                <a:ext uri="{FF2B5EF4-FFF2-40B4-BE49-F238E27FC236}">
                  <a16:creationId xmlns:a16="http://schemas.microsoft.com/office/drawing/2014/main" id="{3584F039-CB2C-81F4-4FEF-8828CB8A8C1D}"/>
                </a:ext>
              </a:extLst>
            </p:cNvPr>
            <p:cNvSpPr/>
            <p:nvPr/>
          </p:nvSpPr>
          <p:spPr>
            <a:xfrm>
              <a:off x="829664" y="1881137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10486;p52">
              <a:extLst>
                <a:ext uri="{FF2B5EF4-FFF2-40B4-BE49-F238E27FC236}">
                  <a16:creationId xmlns:a16="http://schemas.microsoft.com/office/drawing/2014/main" id="{03A48CB9-5870-00B4-BB3F-E7CFCFFA3B47}"/>
                </a:ext>
              </a:extLst>
            </p:cNvPr>
            <p:cNvSpPr/>
            <p:nvPr/>
          </p:nvSpPr>
          <p:spPr>
            <a:xfrm>
              <a:off x="930155" y="1881416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28" name="Google Shape;10487;p52">
              <a:extLst>
                <a:ext uri="{FF2B5EF4-FFF2-40B4-BE49-F238E27FC236}">
                  <a16:creationId xmlns:a16="http://schemas.microsoft.com/office/drawing/2014/main" id="{5720C2DF-404C-004F-94FE-6F7483DED843}"/>
                </a:ext>
              </a:extLst>
            </p:cNvPr>
            <p:cNvGrpSpPr/>
            <p:nvPr/>
          </p:nvGrpSpPr>
          <p:grpSpPr>
            <a:xfrm>
              <a:off x="775930" y="1774246"/>
              <a:ext cx="645786" cy="322901"/>
              <a:chOff x="775930" y="1774246"/>
              <a:chExt cx="645786" cy="322901"/>
            </a:xfrm>
          </p:grpSpPr>
          <p:sp>
            <p:nvSpPr>
              <p:cNvPr id="3226" name="Google Shape;10488;p52">
                <a:extLst>
                  <a:ext uri="{FF2B5EF4-FFF2-40B4-BE49-F238E27FC236}">
                    <a16:creationId xmlns:a16="http://schemas.microsoft.com/office/drawing/2014/main" id="{93882649-A75B-C366-D9FD-F915FFAA8A4D}"/>
                  </a:ext>
                </a:extLst>
              </p:cNvPr>
              <p:cNvSpPr/>
              <p:nvPr/>
            </p:nvSpPr>
            <p:spPr>
              <a:xfrm>
                <a:off x="1366924" y="2042307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10489;p52">
                <a:extLst>
                  <a:ext uri="{FF2B5EF4-FFF2-40B4-BE49-F238E27FC236}">
                    <a16:creationId xmlns:a16="http://schemas.microsoft.com/office/drawing/2014/main" id="{B438D4D4-F67E-3340-5D04-3F5228FAAC37}"/>
                  </a:ext>
                </a:extLst>
              </p:cNvPr>
              <p:cNvSpPr/>
              <p:nvPr/>
            </p:nvSpPr>
            <p:spPr>
              <a:xfrm>
                <a:off x="1367469" y="204283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10490;p52">
                <a:extLst>
                  <a:ext uri="{FF2B5EF4-FFF2-40B4-BE49-F238E27FC236}">
                    <a16:creationId xmlns:a16="http://schemas.microsoft.com/office/drawing/2014/main" id="{B29A80A7-4C3D-96BF-5217-BA085871B017}"/>
                  </a:ext>
                </a:extLst>
              </p:cNvPr>
              <p:cNvSpPr/>
              <p:nvPr/>
            </p:nvSpPr>
            <p:spPr>
              <a:xfrm>
                <a:off x="1313190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10491;p52">
                <a:extLst>
                  <a:ext uri="{FF2B5EF4-FFF2-40B4-BE49-F238E27FC236}">
                    <a16:creationId xmlns:a16="http://schemas.microsoft.com/office/drawing/2014/main" id="{297535C6-CE6C-0025-1BF2-86A1C21B03D6}"/>
                  </a:ext>
                </a:extLst>
              </p:cNvPr>
              <p:cNvSpPr/>
              <p:nvPr/>
            </p:nvSpPr>
            <p:spPr>
              <a:xfrm>
                <a:off x="1313720" y="204283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10492;p52">
                <a:extLst>
                  <a:ext uri="{FF2B5EF4-FFF2-40B4-BE49-F238E27FC236}">
                    <a16:creationId xmlns:a16="http://schemas.microsoft.com/office/drawing/2014/main" id="{3DCC3EC5-A7CC-3DF5-EB40-6F715DC365C6}"/>
                  </a:ext>
                </a:extLst>
              </p:cNvPr>
              <p:cNvSpPr/>
              <p:nvPr/>
            </p:nvSpPr>
            <p:spPr>
              <a:xfrm>
                <a:off x="1259441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10493;p52">
                <a:extLst>
                  <a:ext uri="{FF2B5EF4-FFF2-40B4-BE49-F238E27FC236}">
                    <a16:creationId xmlns:a16="http://schemas.microsoft.com/office/drawing/2014/main" id="{C8CBA4F7-9C14-4001-7AE7-81E3D3A2001B}"/>
                  </a:ext>
                </a:extLst>
              </p:cNvPr>
              <p:cNvSpPr/>
              <p:nvPr/>
            </p:nvSpPr>
            <p:spPr>
              <a:xfrm>
                <a:off x="1259986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10494;p52">
                <a:extLst>
                  <a:ext uri="{FF2B5EF4-FFF2-40B4-BE49-F238E27FC236}">
                    <a16:creationId xmlns:a16="http://schemas.microsoft.com/office/drawing/2014/main" id="{294B1AA4-7C68-2D24-567A-A44868D5D93E}"/>
                  </a:ext>
                </a:extLst>
              </p:cNvPr>
              <p:cNvSpPr/>
              <p:nvPr/>
            </p:nvSpPr>
            <p:spPr>
              <a:xfrm>
                <a:off x="1205754" y="2042307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10495;p52">
                <a:extLst>
                  <a:ext uri="{FF2B5EF4-FFF2-40B4-BE49-F238E27FC236}">
                    <a16:creationId xmlns:a16="http://schemas.microsoft.com/office/drawing/2014/main" id="{FFC8E63B-DD58-0C6E-0EEB-ECB135CA56EC}"/>
                  </a:ext>
                </a:extLst>
              </p:cNvPr>
              <p:cNvSpPr/>
              <p:nvPr/>
            </p:nvSpPr>
            <p:spPr>
              <a:xfrm>
                <a:off x="1206299" y="204283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10496;p52">
                <a:extLst>
                  <a:ext uri="{FF2B5EF4-FFF2-40B4-BE49-F238E27FC236}">
                    <a16:creationId xmlns:a16="http://schemas.microsoft.com/office/drawing/2014/main" id="{6F7A060D-CB3A-9A4A-AAC5-B85B335704F7}"/>
                  </a:ext>
                </a:extLst>
              </p:cNvPr>
              <p:cNvSpPr/>
              <p:nvPr/>
            </p:nvSpPr>
            <p:spPr>
              <a:xfrm>
                <a:off x="1152004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10497;p52">
                <a:extLst>
                  <a:ext uri="{FF2B5EF4-FFF2-40B4-BE49-F238E27FC236}">
                    <a16:creationId xmlns:a16="http://schemas.microsoft.com/office/drawing/2014/main" id="{2176C3C7-2C83-9ECD-D4B3-F7CAD99DE1FE}"/>
                  </a:ext>
                </a:extLst>
              </p:cNvPr>
              <p:cNvSpPr/>
              <p:nvPr/>
            </p:nvSpPr>
            <p:spPr>
              <a:xfrm>
                <a:off x="1152565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10498;p52">
                <a:extLst>
                  <a:ext uri="{FF2B5EF4-FFF2-40B4-BE49-F238E27FC236}">
                    <a16:creationId xmlns:a16="http://schemas.microsoft.com/office/drawing/2014/main" id="{D375D12C-6823-BB08-646D-55D5F258541C}"/>
                  </a:ext>
                </a:extLst>
              </p:cNvPr>
              <p:cNvSpPr/>
              <p:nvPr/>
            </p:nvSpPr>
            <p:spPr>
              <a:xfrm>
                <a:off x="1152565" y="177424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10499;p52">
                <a:extLst>
                  <a:ext uri="{FF2B5EF4-FFF2-40B4-BE49-F238E27FC236}">
                    <a16:creationId xmlns:a16="http://schemas.microsoft.com/office/drawing/2014/main" id="{99E52AA5-07DA-4EEA-D7C4-AA79A26D30CE}"/>
                  </a:ext>
                </a:extLst>
              </p:cNvPr>
              <p:cNvSpPr/>
              <p:nvPr/>
            </p:nvSpPr>
            <p:spPr>
              <a:xfrm>
                <a:off x="1098271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10500;p52">
                <a:extLst>
                  <a:ext uri="{FF2B5EF4-FFF2-40B4-BE49-F238E27FC236}">
                    <a16:creationId xmlns:a16="http://schemas.microsoft.com/office/drawing/2014/main" id="{18FE6493-7BC7-255D-BFA5-219CA18941F9}"/>
                  </a:ext>
                </a:extLst>
              </p:cNvPr>
              <p:cNvSpPr/>
              <p:nvPr/>
            </p:nvSpPr>
            <p:spPr>
              <a:xfrm>
                <a:off x="1098800" y="2042836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10501;p52">
                <a:extLst>
                  <a:ext uri="{FF2B5EF4-FFF2-40B4-BE49-F238E27FC236}">
                    <a16:creationId xmlns:a16="http://schemas.microsoft.com/office/drawing/2014/main" id="{ABDE1B7F-0BB3-1B01-F8DD-B842219667E0}"/>
                  </a:ext>
                </a:extLst>
              </p:cNvPr>
              <p:cNvSpPr/>
              <p:nvPr/>
            </p:nvSpPr>
            <p:spPr>
              <a:xfrm>
                <a:off x="1098800" y="1774246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10502;p52">
                <a:extLst>
                  <a:ext uri="{FF2B5EF4-FFF2-40B4-BE49-F238E27FC236}">
                    <a16:creationId xmlns:a16="http://schemas.microsoft.com/office/drawing/2014/main" id="{F9F3C374-CA63-42C2-1A3D-8CE18CBD3A36}"/>
                  </a:ext>
                </a:extLst>
              </p:cNvPr>
              <p:cNvSpPr/>
              <p:nvPr/>
            </p:nvSpPr>
            <p:spPr>
              <a:xfrm>
                <a:off x="1044568" y="2042307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10503;p52">
                <a:extLst>
                  <a:ext uri="{FF2B5EF4-FFF2-40B4-BE49-F238E27FC236}">
                    <a16:creationId xmlns:a16="http://schemas.microsoft.com/office/drawing/2014/main" id="{8CFC7307-0D9C-FF8D-CEE6-EB010F154D8A}"/>
                  </a:ext>
                </a:extLst>
              </p:cNvPr>
              <p:cNvSpPr/>
              <p:nvPr/>
            </p:nvSpPr>
            <p:spPr>
              <a:xfrm>
                <a:off x="1045129" y="2042836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10504;p52">
                <a:extLst>
                  <a:ext uri="{FF2B5EF4-FFF2-40B4-BE49-F238E27FC236}">
                    <a16:creationId xmlns:a16="http://schemas.microsoft.com/office/drawing/2014/main" id="{5D09792C-AB33-270C-1F79-AD2E44561920}"/>
                  </a:ext>
                </a:extLst>
              </p:cNvPr>
              <p:cNvSpPr/>
              <p:nvPr/>
            </p:nvSpPr>
            <p:spPr>
              <a:xfrm>
                <a:off x="1045129" y="1774246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10505;p52">
                <a:extLst>
                  <a:ext uri="{FF2B5EF4-FFF2-40B4-BE49-F238E27FC236}">
                    <a16:creationId xmlns:a16="http://schemas.microsoft.com/office/drawing/2014/main" id="{1C1924A1-0282-5679-A5D0-541DF080067A}"/>
                  </a:ext>
                </a:extLst>
              </p:cNvPr>
              <p:cNvSpPr/>
              <p:nvPr/>
            </p:nvSpPr>
            <p:spPr>
              <a:xfrm>
                <a:off x="990834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10506;p52">
                <a:extLst>
                  <a:ext uri="{FF2B5EF4-FFF2-40B4-BE49-F238E27FC236}">
                    <a16:creationId xmlns:a16="http://schemas.microsoft.com/office/drawing/2014/main" id="{BB10EED6-7EFD-F9B3-81BA-CE4DAB4F9482}"/>
                  </a:ext>
                </a:extLst>
              </p:cNvPr>
              <p:cNvSpPr/>
              <p:nvPr/>
            </p:nvSpPr>
            <p:spPr>
              <a:xfrm>
                <a:off x="991395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10507;p52">
                <a:extLst>
                  <a:ext uri="{FF2B5EF4-FFF2-40B4-BE49-F238E27FC236}">
                    <a16:creationId xmlns:a16="http://schemas.microsoft.com/office/drawing/2014/main" id="{E8CED41D-09DE-4FB5-E3A5-86AE09088C8B}"/>
                  </a:ext>
                </a:extLst>
              </p:cNvPr>
              <p:cNvSpPr/>
              <p:nvPr/>
            </p:nvSpPr>
            <p:spPr>
              <a:xfrm>
                <a:off x="937100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10508;p52">
                <a:extLst>
                  <a:ext uri="{FF2B5EF4-FFF2-40B4-BE49-F238E27FC236}">
                    <a16:creationId xmlns:a16="http://schemas.microsoft.com/office/drawing/2014/main" id="{89636D8C-C760-590C-5469-71991F18A158}"/>
                  </a:ext>
                </a:extLst>
              </p:cNvPr>
              <p:cNvSpPr/>
              <p:nvPr/>
            </p:nvSpPr>
            <p:spPr>
              <a:xfrm>
                <a:off x="937630" y="2042836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10509;p52">
                <a:extLst>
                  <a:ext uri="{FF2B5EF4-FFF2-40B4-BE49-F238E27FC236}">
                    <a16:creationId xmlns:a16="http://schemas.microsoft.com/office/drawing/2014/main" id="{04F53A88-1370-13A5-D061-6A2326744A70}"/>
                  </a:ext>
                </a:extLst>
              </p:cNvPr>
              <p:cNvSpPr/>
              <p:nvPr/>
            </p:nvSpPr>
            <p:spPr>
              <a:xfrm>
                <a:off x="883398" y="2042307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10510;p52">
                <a:extLst>
                  <a:ext uri="{FF2B5EF4-FFF2-40B4-BE49-F238E27FC236}">
                    <a16:creationId xmlns:a16="http://schemas.microsoft.com/office/drawing/2014/main" id="{D9D0C2F6-7FA5-4474-4A2B-655D3C50BC9B}"/>
                  </a:ext>
                </a:extLst>
              </p:cNvPr>
              <p:cNvSpPr/>
              <p:nvPr/>
            </p:nvSpPr>
            <p:spPr>
              <a:xfrm>
                <a:off x="883959" y="2042836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10511;p52">
                <a:extLst>
                  <a:ext uri="{FF2B5EF4-FFF2-40B4-BE49-F238E27FC236}">
                    <a16:creationId xmlns:a16="http://schemas.microsoft.com/office/drawing/2014/main" id="{96354BAF-B00C-D629-D353-0F8C2D6B8E01}"/>
                  </a:ext>
                </a:extLst>
              </p:cNvPr>
              <p:cNvSpPr/>
              <p:nvPr/>
            </p:nvSpPr>
            <p:spPr>
              <a:xfrm>
                <a:off x="829664" y="2042307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10512;p52">
                <a:extLst>
                  <a:ext uri="{FF2B5EF4-FFF2-40B4-BE49-F238E27FC236}">
                    <a16:creationId xmlns:a16="http://schemas.microsoft.com/office/drawing/2014/main" id="{D18B997B-665F-5331-522A-B752680133DD}"/>
                  </a:ext>
                </a:extLst>
              </p:cNvPr>
              <p:cNvSpPr/>
              <p:nvPr/>
            </p:nvSpPr>
            <p:spPr>
              <a:xfrm>
                <a:off x="830225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10513;p52">
                <a:extLst>
                  <a:ext uri="{FF2B5EF4-FFF2-40B4-BE49-F238E27FC236}">
                    <a16:creationId xmlns:a16="http://schemas.microsoft.com/office/drawing/2014/main" id="{F665736F-591D-5653-5AD0-12ADD97D4C81}"/>
                  </a:ext>
                </a:extLst>
              </p:cNvPr>
              <p:cNvSpPr/>
              <p:nvPr/>
            </p:nvSpPr>
            <p:spPr>
              <a:xfrm>
                <a:off x="775930" y="2042307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10514;p52">
                <a:extLst>
                  <a:ext uri="{FF2B5EF4-FFF2-40B4-BE49-F238E27FC236}">
                    <a16:creationId xmlns:a16="http://schemas.microsoft.com/office/drawing/2014/main" id="{8B6EC199-613A-4531-8596-444EE7974EA9}"/>
                  </a:ext>
                </a:extLst>
              </p:cNvPr>
              <p:cNvSpPr/>
              <p:nvPr/>
            </p:nvSpPr>
            <p:spPr>
              <a:xfrm>
                <a:off x="776460" y="204283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29" name="Google Shape;10515;p52">
              <a:extLst>
                <a:ext uri="{FF2B5EF4-FFF2-40B4-BE49-F238E27FC236}">
                  <a16:creationId xmlns:a16="http://schemas.microsoft.com/office/drawing/2014/main" id="{55255EF4-1566-1342-0540-3839CAFD47B1}"/>
                </a:ext>
              </a:extLst>
            </p:cNvPr>
            <p:cNvSpPr/>
            <p:nvPr/>
          </p:nvSpPr>
          <p:spPr>
            <a:xfrm>
              <a:off x="883959" y="1928466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30" name="Google Shape;10516;p52">
              <a:extLst>
                <a:ext uri="{FF2B5EF4-FFF2-40B4-BE49-F238E27FC236}">
                  <a16:creationId xmlns:a16="http://schemas.microsoft.com/office/drawing/2014/main" id="{A351003F-DDBF-CF6D-2EAE-F4B61BE8DAD3}"/>
                </a:ext>
              </a:extLst>
            </p:cNvPr>
            <p:cNvGrpSpPr/>
            <p:nvPr/>
          </p:nvGrpSpPr>
          <p:grpSpPr>
            <a:xfrm>
              <a:off x="722243" y="1397673"/>
              <a:ext cx="753207" cy="753207"/>
              <a:chOff x="722243" y="1397673"/>
              <a:chExt cx="753207" cy="753207"/>
            </a:xfrm>
          </p:grpSpPr>
          <p:sp>
            <p:nvSpPr>
              <p:cNvPr id="3134" name="Google Shape;10517;p52">
                <a:extLst>
                  <a:ext uri="{FF2B5EF4-FFF2-40B4-BE49-F238E27FC236}">
                    <a16:creationId xmlns:a16="http://schemas.microsoft.com/office/drawing/2014/main" id="{9E66F611-EA20-C0B6-9AEE-BE165FB1D8B5}"/>
                  </a:ext>
                </a:extLst>
              </p:cNvPr>
              <p:cNvSpPr/>
              <p:nvPr/>
            </p:nvSpPr>
            <p:spPr>
              <a:xfrm>
                <a:off x="1420595" y="209604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10518;p52">
                <a:extLst>
                  <a:ext uri="{FF2B5EF4-FFF2-40B4-BE49-F238E27FC236}">
                    <a16:creationId xmlns:a16="http://schemas.microsoft.com/office/drawing/2014/main" id="{CA3A0603-23B2-C418-EFF7-F9FFA877F1FF}"/>
                  </a:ext>
                </a:extLst>
              </p:cNvPr>
              <p:cNvSpPr/>
              <p:nvPr/>
            </p:nvSpPr>
            <p:spPr>
              <a:xfrm>
                <a:off x="1421156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10519;p52">
                <a:extLst>
                  <a:ext uri="{FF2B5EF4-FFF2-40B4-BE49-F238E27FC236}">
                    <a16:creationId xmlns:a16="http://schemas.microsoft.com/office/drawing/2014/main" id="{57A8F770-56F0-3C38-F7ED-EFC3E0EF1742}"/>
                  </a:ext>
                </a:extLst>
              </p:cNvPr>
              <p:cNvSpPr/>
              <p:nvPr/>
            </p:nvSpPr>
            <p:spPr>
              <a:xfrm>
                <a:off x="1420595" y="2042307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10520;p52">
                <a:extLst>
                  <a:ext uri="{FF2B5EF4-FFF2-40B4-BE49-F238E27FC236}">
                    <a16:creationId xmlns:a16="http://schemas.microsoft.com/office/drawing/2014/main" id="{EEA8CF99-F22F-FB3A-EC8E-5E93771A89C7}"/>
                  </a:ext>
                </a:extLst>
              </p:cNvPr>
              <p:cNvSpPr/>
              <p:nvPr/>
            </p:nvSpPr>
            <p:spPr>
              <a:xfrm>
                <a:off x="1421156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10521;p52">
                <a:extLst>
                  <a:ext uri="{FF2B5EF4-FFF2-40B4-BE49-F238E27FC236}">
                    <a16:creationId xmlns:a16="http://schemas.microsoft.com/office/drawing/2014/main" id="{6E7A692C-FE95-04B4-CC8C-3717C0C95CB2}"/>
                  </a:ext>
                </a:extLst>
              </p:cNvPr>
              <p:cNvSpPr/>
              <p:nvPr/>
            </p:nvSpPr>
            <p:spPr>
              <a:xfrm>
                <a:off x="1420595" y="1988604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10522;p52">
                <a:extLst>
                  <a:ext uri="{FF2B5EF4-FFF2-40B4-BE49-F238E27FC236}">
                    <a16:creationId xmlns:a16="http://schemas.microsoft.com/office/drawing/2014/main" id="{4A28ACBB-7BF1-786A-FEAD-322D7B260196}"/>
                  </a:ext>
                </a:extLst>
              </p:cNvPr>
              <p:cNvSpPr/>
              <p:nvPr/>
            </p:nvSpPr>
            <p:spPr>
              <a:xfrm>
                <a:off x="1421156" y="1989149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10523;p52">
                <a:extLst>
                  <a:ext uri="{FF2B5EF4-FFF2-40B4-BE49-F238E27FC236}">
                    <a16:creationId xmlns:a16="http://schemas.microsoft.com/office/drawing/2014/main" id="{66F8BA6A-D58A-9295-C021-1178B2F7A079}"/>
                  </a:ext>
                </a:extLst>
              </p:cNvPr>
              <p:cNvSpPr/>
              <p:nvPr/>
            </p:nvSpPr>
            <p:spPr>
              <a:xfrm>
                <a:off x="1420595" y="1934871"/>
                <a:ext cx="54855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10524;p52">
                <a:extLst>
                  <a:ext uri="{FF2B5EF4-FFF2-40B4-BE49-F238E27FC236}">
                    <a16:creationId xmlns:a16="http://schemas.microsoft.com/office/drawing/2014/main" id="{9F1F98A9-B153-F8B1-1691-81A96A116AFC}"/>
                  </a:ext>
                </a:extLst>
              </p:cNvPr>
              <p:cNvSpPr/>
              <p:nvPr/>
            </p:nvSpPr>
            <p:spPr>
              <a:xfrm>
                <a:off x="1421156" y="193541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10525;p52">
                <a:extLst>
                  <a:ext uri="{FF2B5EF4-FFF2-40B4-BE49-F238E27FC236}">
                    <a16:creationId xmlns:a16="http://schemas.microsoft.com/office/drawing/2014/main" id="{56FC61A0-9AA6-BA80-B3F6-750F9EC44365}"/>
                  </a:ext>
                </a:extLst>
              </p:cNvPr>
              <p:cNvSpPr/>
              <p:nvPr/>
            </p:nvSpPr>
            <p:spPr>
              <a:xfrm>
                <a:off x="1420595" y="1881137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10526;p52">
                <a:extLst>
                  <a:ext uri="{FF2B5EF4-FFF2-40B4-BE49-F238E27FC236}">
                    <a16:creationId xmlns:a16="http://schemas.microsoft.com/office/drawing/2014/main" id="{E1FD9130-814A-4BB8-A0B9-E9A2FE7CCB97}"/>
                  </a:ext>
                </a:extLst>
              </p:cNvPr>
              <p:cNvSpPr/>
              <p:nvPr/>
            </p:nvSpPr>
            <p:spPr>
              <a:xfrm>
                <a:off x="1421156" y="1881666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10527;p52">
                <a:extLst>
                  <a:ext uri="{FF2B5EF4-FFF2-40B4-BE49-F238E27FC236}">
                    <a16:creationId xmlns:a16="http://schemas.microsoft.com/office/drawing/2014/main" id="{8B773827-A871-DDFB-ABD2-4ADDC7423720}"/>
                  </a:ext>
                </a:extLst>
              </p:cNvPr>
              <p:cNvSpPr/>
              <p:nvPr/>
            </p:nvSpPr>
            <p:spPr>
              <a:xfrm>
                <a:off x="1420595" y="1827450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6"/>
                    </a:lnTo>
                    <a:lnTo>
                      <a:pt x="3521" y="3516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10528;p52">
                <a:extLst>
                  <a:ext uri="{FF2B5EF4-FFF2-40B4-BE49-F238E27FC236}">
                    <a16:creationId xmlns:a16="http://schemas.microsoft.com/office/drawing/2014/main" id="{7FC239D9-C3E5-4887-B9ED-4ED6026202EB}"/>
                  </a:ext>
                </a:extLst>
              </p:cNvPr>
              <p:cNvSpPr/>
              <p:nvPr/>
            </p:nvSpPr>
            <p:spPr>
              <a:xfrm>
                <a:off x="1421156" y="1827979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10529;p52">
                <a:extLst>
                  <a:ext uri="{FF2B5EF4-FFF2-40B4-BE49-F238E27FC236}">
                    <a16:creationId xmlns:a16="http://schemas.microsoft.com/office/drawing/2014/main" id="{5358FBBC-065E-1C6D-7906-162C4F4CC1C0}"/>
                  </a:ext>
                </a:extLst>
              </p:cNvPr>
              <p:cNvSpPr/>
              <p:nvPr/>
            </p:nvSpPr>
            <p:spPr>
              <a:xfrm>
                <a:off x="1420595" y="1773700"/>
                <a:ext cx="54855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10530;p52">
                <a:extLst>
                  <a:ext uri="{FF2B5EF4-FFF2-40B4-BE49-F238E27FC236}">
                    <a16:creationId xmlns:a16="http://schemas.microsoft.com/office/drawing/2014/main" id="{35F28EF6-D500-D6D5-48DA-9CC7418A95B7}"/>
                  </a:ext>
                </a:extLst>
              </p:cNvPr>
              <p:cNvSpPr/>
              <p:nvPr/>
            </p:nvSpPr>
            <p:spPr>
              <a:xfrm>
                <a:off x="1421156" y="177424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10531;p52">
                <a:extLst>
                  <a:ext uri="{FF2B5EF4-FFF2-40B4-BE49-F238E27FC236}">
                    <a16:creationId xmlns:a16="http://schemas.microsoft.com/office/drawing/2014/main" id="{C6100421-78CF-CBAB-5D83-FB7540C2C79B}"/>
                  </a:ext>
                </a:extLst>
              </p:cNvPr>
              <p:cNvSpPr/>
              <p:nvPr/>
            </p:nvSpPr>
            <p:spPr>
              <a:xfrm>
                <a:off x="1420595" y="171995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10532;p52">
                <a:extLst>
                  <a:ext uri="{FF2B5EF4-FFF2-40B4-BE49-F238E27FC236}">
                    <a16:creationId xmlns:a16="http://schemas.microsoft.com/office/drawing/2014/main" id="{B0679F61-2232-3DC0-BA62-D0CD47D6B0D9}"/>
                  </a:ext>
                </a:extLst>
              </p:cNvPr>
              <p:cNvSpPr/>
              <p:nvPr/>
            </p:nvSpPr>
            <p:spPr>
              <a:xfrm>
                <a:off x="1421156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10533;p52">
                <a:extLst>
                  <a:ext uri="{FF2B5EF4-FFF2-40B4-BE49-F238E27FC236}">
                    <a16:creationId xmlns:a16="http://schemas.microsoft.com/office/drawing/2014/main" id="{DC1140FC-D84F-3D38-01D8-FAE31B828352}"/>
                  </a:ext>
                </a:extLst>
              </p:cNvPr>
              <p:cNvSpPr/>
              <p:nvPr/>
            </p:nvSpPr>
            <p:spPr>
              <a:xfrm>
                <a:off x="1366924" y="209604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10534;p52">
                <a:extLst>
                  <a:ext uri="{FF2B5EF4-FFF2-40B4-BE49-F238E27FC236}">
                    <a16:creationId xmlns:a16="http://schemas.microsoft.com/office/drawing/2014/main" id="{AFFD87C5-0A9B-99B5-7513-754F5DFD01C0}"/>
                  </a:ext>
                </a:extLst>
              </p:cNvPr>
              <p:cNvSpPr/>
              <p:nvPr/>
            </p:nvSpPr>
            <p:spPr>
              <a:xfrm>
                <a:off x="1367469" y="2096570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10535;p52">
                <a:extLst>
                  <a:ext uri="{FF2B5EF4-FFF2-40B4-BE49-F238E27FC236}">
                    <a16:creationId xmlns:a16="http://schemas.microsoft.com/office/drawing/2014/main" id="{5CF3C19B-2285-F6F0-F564-C22206C933F3}"/>
                  </a:ext>
                </a:extLst>
              </p:cNvPr>
              <p:cNvSpPr/>
              <p:nvPr/>
            </p:nvSpPr>
            <p:spPr>
              <a:xfrm>
                <a:off x="1366924" y="171995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10536;p52">
                <a:extLst>
                  <a:ext uri="{FF2B5EF4-FFF2-40B4-BE49-F238E27FC236}">
                    <a16:creationId xmlns:a16="http://schemas.microsoft.com/office/drawing/2014/main" id="{23CDCAE1-A6F8-8E60-5B6E-FFF832CBAD4E}"/>
                  </a:ext>
                </a:extLst>
              </p:cNvPr>
              <p:cNvSpPr/>
              <p:nvPr/>
            </p:nvSpPr>
            <p:spPr>
              <a:xfrm>
                <a:off x="1367469" y="172051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10537;p52">
                <a:extLst>
                  <a:ext uri="{FF2B5EF4-FFF2-40B4-BE49-F238E27FC236}">
                    <a16:creationId xmlns:a16="http://schemas.microsoft.com/office/drawing/2014/main" id="{A64A77B7-3D67-2E9B-A574-38FA9E9847C9}"/>
                  </a:ext>
                </a:extLst>
              </p:cNvPr>
              <p:cNvSpPr/>
              <p:nvPr/>
            </p:nvSpPr>
            <p:spPr>
              <a:xfrm>
                <a:off x="1313190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10538;p52">
                <a:extLst>
                  <a:ext uri="{FF2B5EF4-FFF2-40B4-BE49-F238E27FC236}">
                    <a16:creationId xmlns:a16="http://schemas.microsoft.com/office/drawing/2014/main" id="{AA390153-29E0-95B5-9160-5F3F31B139C4}"/>
                  </a:ext>
                </a:extLst>
              </p:cNvPr>
              <p:cNvSpPr/>
              <p:nvPr/>
            </p:nvSpPr>
            <p:spPr>
              <a:xfrm>
                <a:off x="1313720" y="2096570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10539;p52">
                <a:extLst>
                  <a:ext uri="{FF2B5EF4-FFF2-40B4-BE49-F238E27FC236}">
                    <a16:creationId xmlns:a16="http://schemas.microsoft.com/office/drawing/2014/main" id="{09FF30B1-77E7-83DA-AABE-38B5F08204A8}"/>
                  </a:ext>
                </a:extLst>
              </p:cNvPr>
              <p:cNvSpPr/>
              <p:nvPr/>
            </p:nvSpPr>
            <p:spPr>
              <a:xfrm>
                <a:off x="1313190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10540;p52">
                <a:extLst>
                  <a:ext uri="{FF2B5EF4-FFF2-40B4-BE49-F238E27FC236}">
                    <a16:creationId xmlns:a16="http://schemas.microsoft.com/office/drawing/2014/main" id="{65E92EC6-58C3-1AB6-51DF-61C67A87DBCF}"/>
                  </a:ext>
                </a:extLst>
              </p:cNvPr>
              <p:cNvSpPr/>
              <p:nvPr/>
            </p:nvSpPr>
            <p:spPr>
              <a:xfrm>
                <a:off x="1313720" y="1720512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10541;p52">
                <a:extLst>
                  <a:ext uri="{FF2B5EF4-FFF2-40B4-BE49-F238E27FC236}">
                    <a16:creationId xmlns:a16="http://schemas.microsoft.com/office/drawing/2014/main" id="{BC6DA1B2-6563-4059-35F7-0F235F6DF3CD}"/>
                  </a:ext>
                </a:extLst>
              </p:cNvPr>
              <p:cNvSpPr/>
              <p:nvPr/>
            </p:nvSpPr>
            <p:spPr>
              <a:xfrm>
                <a:off x="1259441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10542;p52">
                <a:extLst>
                  <a:ext uri="{FF2B5EF4-FFF2-40B4-BE49-F238E27FC236}">
                    <a16:creationId xmlns:a16="http://schemas.microsoft.com/office/drawing/2014/main" id="{308299D7-A5FB-D2D4-01CB-D98E470881D8}"/>
                  </a:ext>
                </a:extLst>
              </p:cNvPr>
              <p:cNvSpPr/>
              <p:nvPr/>
            </p:nvSpPr>
            <p:spPr>
              <a:xfrm>
                <a:off x="1259986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10543;p52">
                <a:extLst>
                  <a:ext uri="{FF2B5EF4-FFF2-40B4-BE49-F238E27FC236}">
                    <a16:creationId xmlns:a16="http://schemas.microsoft.com/office/drawing/2014/main" id="{06A61EF6-6B2E-AE17-6B7E-3B0225BBA627}"/>
                  </a:ext>
                </a:extLst>
              </p:cNvPr>
              <p:cNvSpPr/>
              <p:nvPr/>
            </p:nvSpPr>
            <p:spPr>
              <a:xfrm>
                <a:off x="1259441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10544;p52">
                <a:extLst>
                  <a:ext uri="{FF2B5EF4-FFF2-40B4-BE49-F238E27FC236}">
                    <a16:creationId xmlns:a16="http://schemas.microsoft.com/office/drawing/2014/main" id="{1575FFAF-4170-6EB6-09BA-48159B4604AC}"/>
                  </a:ext>
                </a:extLst>
              </p:cNvPr>
              <p:cNvSpPr/>
              <p:nvPr/>
            </p:nvSpPr>
            <p:spPr>
              <a:xfrm>
                <a:off x="1259986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10545;p52">
                <a:extLst>
                  <a:ext uri="{FF2B5EF4-FFF2-40B4-BE49-F238E27FC236}">
                    <a16:creationId xmlns:a16="http://schemas.microsoft.com/office/drawing/2014/main" id="{E423FD2A-07F4-D762-8EC0-CF0E966BB05F}"/>
                  </a:ext>
                </a:extLst>
              </p:cNvPr>
              <p:cNvSpPr/>
              <p:nvPr/>
            </p:nvSpPr>
            <p:spPr>
              <a:xfrm>
                <a:off x="1205754" y="209604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10546;p52">
                <a:extLst>
                  <a:ext uri="{FF2B5EF4-FFF2-40B4-BE49-F238E27FC236}">
                    <a16:creationId xmlns:a16="http://schemas.microsoft.com/office/drawing/2014/main" id="{97FB9A5E-699F-18AA-D127-06E0C51A0A58}"/>
                  </a:ext>
                </a:extLst>
              </p:cNvPr>
              <p:cNvSpPr/>
              <p:nvPr/>
            </p:nvSpPr>
            <p:spPr>
              <a:xfrm>
                <a:off x="1206299" y="2096570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10547;p52">
                <a:extLst>
                  <a:ext uri="{FF2B5EF4-FFF2-40B4-BE49-F238E27FC236}">
                    <a16:creationId xmlns:a16="http://schemas.microsoft.com/office/drawing/2014/main" id="{2945B63F-A6A7-90D7-D0E2-7B1457A2CD72}"/>
                  </a:ext>
                </a:extLst>
              </p:cNvPr>
              <p:cNvSpPr/>
              <p:nvPr/>
            </p:nvSpPr>
            <p:spPr>
              <a:xfrm>
                <a:off x="1205754" y="171995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10548;p52">
                <a:extLst>
                  <a:ext uri="{FF2B5EF4-FFF2-40B4-BE49-F238E27FC236}">
                    <a16:creationId xmlns:a16="http://schemas.microsoft.com/office/drawing/2014/main" id="{FA066FB2-F5CC-B97D-D737-1F1F10ECD68F}"/>
                  </a:ext>
                </a:extLst>
              </p:cNvPr>
              <p:cNvSpPr/>
              <p:nvPr/>
            </p:nvSpPr>
            <p:spPr>
              <a:xfrm>
                <a:off x="1206299" y="172051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10549;p52">
                <a:extLst>
                  <a:ext uri="{FF2B5EF4-FFF2-40B4-BE49-F238E27FC236}">
                    <a16:creationId xmlns:a16="http://schemas.microsoft.com/office/drawing/2014/main" id="{E9EA4B03-5661-E000-0D35-069E0A0D36B4}"/>
                  </a:ext>
                </a:extLst>
              </p:cNvPr>
              <p:cNvSpPr/>
              <p:nvPr/>
            </p:nvSpPr>
            <p:spPr>
              <a:xfrm>
                <a:off x="1152004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10550;p52">
                <a:extLst>
                  <a:ext uri="{FF2B5EF4-FFF2-40B4-BE49-F238E27FC236}">
                    <a16:creationId xmlns:a16="http://schemas.microsoft.com/office/drawing/2014/main" id="{59CA3E2A-DA66-1961-F334-9A5565C9B4AA}"/>
                  </a:ext>
                </a:extLst>
              </p:cNvPr>
              <p:cNvSpPr/>
              <p:nvPr/>
            </p:nvSpPr>
            <p:spPr>
              <a:xfrm>
                <a:off x="1152565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10551;p52">
                <a:extLst>
                  <a:ext uri="{FF2B5EF4-FFF2-40B4-BE49-F238E27FC236}">
                    <a16:creationId xmlns:a16="http://schemas.microsoft.com/office/drawing/2014/main" id="{67F46DAB-4526-040D-762C-311F9E9E93BC}"/>
                  </a:ext>
                </a:extLst>
              </p:cNvPr>
              <p:cNvSpPr/>
              <p:nvPr/>
            </p:nvSpPr>
            <p:spPr>
              <a:xfrm>
                <a:off x="1152004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10552;p52">
                <a:extLst>
                  <a:ext uri="{FF2B5EF4-FFF2-40B4-BE49-F238E27FC236}">
                    <a16:creationId xmlns:a16="http://schemas.microsoft.com/office/drawing/2014/main" id="{319E4CC8-580D-FEE2-BEA7-005F1A26E745}"/>
                  </a:ext>
                </a:extLst>
              </p:cNvPr>
              <p:cNvSpPr/>
              <p:nvPr/>
            </p:nvSpPr>
            <p:spPr>
              <a:xfrm>
                <a:off x="1152565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10553;p52">
                <a:extLst>
                  <a:ext uri="{FF2B5EF4-FFF2-40B4-BE49-F238E27FC236}">
                    <a16:creationId xmlns:a16="http://schemas.microsoft.com/office/drawing/2014/main" id="{C31425C3-1491-0725-92BA-B616870632BB}"/>
                  </a:ext>
                </a:extLst>
              </p:cNvPr>
              <p:cNvSpPr/>
              <p:nvPr/>
            </p:nvSpPr>
            <p:spPr>
              <a:xfrm>
                <a:off x="1152004" y="1558843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10554;p52">
                <a:extLst>
                  <a:ext uri="{FF2B5EF4-FFF2-40B4-BE49-F238E27FC236}">
                    <a16:creationId xmlns:a16="http://schemas.microsoft.com/office/drawing/2014/main" id="{90B95BB0-A8E8-E5C5-243E-A7A8DE8ECE72}"/>
                  </a:ext>
                </a:extLst>
              </p:cNvPr>
              <p:cNvSpPr/>
              <p:nvPr/>
            </p:nvSpPr>
            <p:spPr>
              <a:xfrm>
                <a:off x="1152565" y="1559373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10555;p52">
                <a:extLst>
                  <a:ext uri="{FF2B5EF4-FFF2-40B4-BE49-F238E27FC236}">
                    <a16:creationId xmlns:a16="http://schemas.microsoft.com/office/drawing/2014/main" id="{2589A1E0-0C2D-7975-89A9-C8D4FE7D2011}"/>
                  </a:ext>
                </a:extLst>
              </p:cNvPr>
              <p:cNvSpPr/>
              <p:nvPr/>
            </p:nvSpPr>
            <p:spPr>
              <a:xfrm>
                <a:off x="1152004" y="1505094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21" y="3520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10556;p52">
                <a:extLst>
                  <a:ext uri="{FF2B5EF4-FFF2-40B4-BE49-F238E27FC236}">
                    <a16:creationId xmlns:a16="http://schemas.microsoft.com/office/drawing/2014/main" id="{1E354B61-4D87-7FA6-0659-3988403C0994}"/>
                  </a:ext>
                </a:extLst>
              </p:cNvPr>
              <p:cNvSpPr/>
              <p:nvPr/>
            </p:nvSpPr>
            <p:spPr>
              <a:xfrm>
                <a:off x="1152565" y="1505639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10557;p52">
                <a:extLst>
                  <a:ext uri="{FF2B5EF4-FFF2-40B4-BE49-F238E27FC236}">
                    <a16:creationId xmlns:a16="http://schemas.microsoft.com/office/drawing/2014/main" id="{198D7BB0-585F-14E8-0C21-F133D4ECF3C6}"/>
                  </a:ext>
                </a:extLst>
              </p:cNvPr>
              <p:cNvSpPr/>
              <p:nvPr/>
            </p:nvSpPr>
            <p:spPr>
              <a:xfrm>
                <a:off x="1098271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10558;p52">
                <a:extLst>
                  <a:ext uri="{FF2B5EF4-FFF2-40B4-BE49-F238E27FC236}">
                    <a16:creationId xmlns:a16="http://schemas.microsoft.com/office/drawing/2014/main" id="{1196DDEB-BE41-9FA5-8F7D-000A459023A5}"/>
                  </a:ext>
                </a:extLst>
              </p:cNvPr>
              <p:cNvSpPr/>
              <p:nvPr/>
            </p:nvSpPr>
            <p:spPr>
              <a:xfrm>
                <a:off x="1098800" y="2096570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10559;p52">
                <a:extLst>
                  <a:ext uri="{FF2B5EF4-FFF2-40B4-BE49-F238E27FC236}">
                    <a16:creationId xmlns:a16="http://schemas.microsoft.com/office/drawing/2014/main" id="{23AA7CA3-D76E-9FC9-14D1-444985EA176E}"/>
                  </a:ext>
                </a:extLst>
              </p:cNvPr>
              <p:cNvSpPr/>
              <p:nvPr/>
            </p:nvSpPr>
            <p:spPr>
              <a:xfrm>
                <a:off x="1098271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10560;p52">
                <a:extLst>
                  <a:ext uri="{FF2B5EF4-FFF2-40B4-BE49-F238E27FC236}">
                    <a16:creationId xmlns:a16="http://schemas.microsoft.com/office/drawing/2014/main" id="{FC8E52E2-9D30-CB11-C889-D648D029FAA5}"/>
                  </a:ext>
                </a:extLst>
              </p:cNvPr>
              <p:cNvSpPr/>
              <p:nvPr/>
            </p:nvSpPr>
            <p:spPr>
              <a:xfrm>
                <a:off x="1098800" y="1720512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10561;p52">
                <a:extLst>
                  <a:ext uri="{FF2B5EF4-FFF2-40B4-BE49-F238E27FC236}">
                    <a16:creationId xmlns:a16="http://schemas.microsoft.com/office/drawing/2014/main" id="{B227C90B-D5D9-F380-3A3B-2053727AC2AA}"/>
                  </a:ext>
                </a:extLst>
              </p:cNvPr>
              <p:cNvSpPr/>
              <p:nvPr/>
            </p:nvSpPr>
            <p:spPr>
              <a:xfrm>
                <a:off x="1098271" y="1666280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10562;p52">
                <a:extLst>
                  <a:ext uri="{FF2B5EF4-FFF2-40B4-BE49-F238E27FC236}">
                    <a16:creationId xmlns:a16="http://schemas.microsoft.com/office/drawing/2014/main" id="{5DCA4AAA-89FE-DF57-A9C5-6010B45BF5CD}"/>
                  </a:ext>
                </a:extLst>
              </p:cNvPr>
              <p:cNvSpPr/>
              <p:nvPr/>
            </p:nvSpPr>
            <p:spPr>
              <a:xfrm>
                <a:off x="1098800" y="1666809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10563;p52">
                <a:extLst>
                  <a:ext uri="{FF2B5EF4-FFF2-40B4-BE49-F238E27FC236}">
                    <a16:creationId xmlns:a16="http://schemas.microsoft.com/office/drawing/2014/main" id="{4BDF83E3-A2FD-A75F-0F3B-D66047DAC50B}"/>
                  </a:ext>
                </a:extLst>
              </p:cNvPr>
              <p:cNvSpPr/>
              <p:nvPr/>
            </p:nvSpPr>
            <p:spPr>
              <a:xfrm>
                <a:off x="1098271" y="1612515"/>
                <a:ext cx="54840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10564;p52">
                <a:extLst>
                  <a:ext uri="{FF2B5EF4-FFF2-40B4-BE49-F238E27FC236}">
                    <a16:creationId xmlns:a16="http://schemas.microsoft.com/office/drawing/2014/main" id="{7BF46528-C224-DDD7-46D5-06200911190D}"/>
                  </a:ext>
                </a:extLst>
              </p:cNvPr>
              <p:cNvSpPr/>
              <p:nvPr/>
            </p:nvSpPr>
            <p:spPr>
              <a:xfrm>
                <a:off x="1098800" y="1613075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10565;p52">
                <a:extLst>
                  <a:ext uri="{FF2B5EF4-FFF2-40B4-BE49-F238E27FC236}">
                    <a16:creationId xmlns:a16="http://schemas.microsoft.com/office/drawing/2014/main" id="{637B6670-FF7D-A92C-954B-FA3C05013E86}"/>
                  </a:ext>
                </a:extLst>
              </p:cNvPr>
              <p:cNvSpPr/>
              <p:nvPr/>
            </p:nvSpPr>
            <p:spPr>
              <a:xfrm>
                <a:off x="1098271" y="1451345"/>
                <a:ext cx="54840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10566;p52">
                <a:extLst>
                  <a:ext uri="{FF2B5EF4-FFF2-40B4-BE49-F238E27FC236}">
                    <a16:creationId xmlns:a16="http://schemas.microsoft.com/office/drawing/2014/main" id="{4ACC92E6-B4F0-39B6-68D1-71A138BA2E0A}"/>
                  </a:ext>
                </a:extLst>
              </p:cNvPr>
              <p:cNvSpPr/>
              <p:nvPr/>
            </p:nvSpPr>
            <p:spPr>
              <a:xfrm>
                <a:off x="1098800" y="1451890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10567;p52">
                <a:extLst>
                  <a:ext uri="{FF2B5EF4-FFF2-40B4-BE49-F238E27FC236}">
                    <a16:creationId xmlns:a16="http://schemas.microsoft.com/office/drawing/2014/main" id="{A41745ED-F9F9-42C3-6846-E3CADC1A7D92}"/>
                  </a:ext>
                </a:extLst>
              </p:cNvPr>
              <p:cNvSpPr/>
              <p:nvPr/>
            </p:nvSpPr>
            <p:spPr>
              <a:xfrm>
                <a:off x="1098271" y="1397673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10568;p52">
                <a:extLst>
                  <a:ext uri="{FF2B5EF4-FFF2-40B4-BE49-F238E27FC236}">
                    <a16:creationId xmlns:a16="http://schemas.microsoft.com/office/drawing/2014/main" id="{6BC23D77-5D93-813B-D415-0995EEA0F323}"/>
                  </a:ext>
                </a:extLst>
              </p:cNvPr>
              <p:cNvSpPr/>
              <p:nvPr/>
            </p:nvSpPr>
            <p:spPr>
              <a:xfrm>
                <a:off x="1098800" y="1398218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10569;p52">
                <a:extLst>
                  <a:ext uri="{FF2B5EF4-FFF2-40B4-BE49-F238E27FC236}">
                    <a16:creationId xmlns:a16="http://schemas.microsoft.com/office/drawing/2014/main" id="{36D5A805-5BCC-C79E-59C9-B2DF0961E675}"/>
                  </a:ext>
                </a:extLst>
              </p:cNvPr>
              <p:cNvSpPr/>
              <p:nvPr/>
            </p:nvSpPr>
            <p:spPr>
              <a:xfrm>
                <a:off x="1044568" y="2096041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10570;p52">
                <a:extLst>
                  <a:ext uri="{FF2B5EF4-FFF2-40B4-BE49-F238E27FC236}">
                    <a16:creationId xmlns:a16="http://schemas.microsoft.com/office/drawing/2014/main" id="{9F89C39C-C2AE-D5DB-2AAC-0CAD6857FFB8}"/>
                  </a:ext>
                </a:extLst>
              </p:cNvPr>
              <p:cNvSpPr/>
              <p:nvPr/>
            </p:nvSpPr>
            <p:spPr>
              <a:xfrm>
                <a:off x="1045129" y="2096570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10571;p52">
                <a:extLst>
                  <a:ext uri="{FF2B5EF4-FFF2-40B4-BE49-F238E27FC236}">
                    <a16:creationId xmlns:a16="http://schemas.microsoft.com/office/drawing/2014/main" id="{D75F8695-8EB5-CBBC-2B56-82BD185C1C63}"/>
                  </a:ext>
                </a:extLst>
              </p:cNvPr>
              <p:cNvSpPr/>
              <p:nvPr/>
            </p:nvSpPr>
            <p:spPr>
              <a:xfrm>
                <a:off x="1044568" y="1719951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10572;p52">
                <a:extLst>
                  <a:ext uri="{FF2B5EF4-FFF2-40B4-BE49-F238E27FC236}">
                    <a16:creationId xmlns:a16="http://schemas.microsoft.com/office/drawing/2014/main" id="{824248E4-1C27-F93E-B3EE-DC6BF56D8487}"/>
                  </a:ext>
                </a:extLst>
              </p:cNvPr>
              <p:cNvSpPr/>
              <p:nvPr/>
            </p:nvSpPr>
            <p:spPr>
              <a:xfrm>
                <a:off x="1045129" y="1720512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10573;p52">
                <a:extLst>
                  <a:ext uri="{FF2B5EF4-FFF2-40B4-BE49-F238E27FC236}">
                    <a16:creationId xmlns:a16="http://schemas.microsoft.com/office/drawing/2014/main" id="{676C2D9D-A75E-3685-C147-EAC25896859E}"/>
                  </a:ext>
                </a:extLst>
              </p:cNvPr>
              <p:cNvSpPr/>
              <p:nvPr/>
            </p:nvSpPr>
            <p:spPr>
              <a:xfrm>
                <a:off x="990834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10574;p52">
                <a:extLst>
                  <a:ext uri="{FF2B5EF4-FFF2-40B4-BE49-F238E27FC236}">
                    <a16:creationId xmlns:a16="http://schemas.microsoft.com/office/drawing/2014/main" id="{F7B9CEF9-34D4-6E47-ADAB-ACCDA573D8F2}"/>
                  </a:ext>
                </a:extLst>
              </p:cNvPr>
              <p:cNvSpPr/>
              <p:nvPr/>
            </p:nvSpPr>
            <p:spPr>
              <a:xfrm>
                <a:off x="991395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10575;p52">
                <a:extLst>
                  <a:ext uri="{FF2B5EF4-FFF2-40B4-BE49-F238E27FC236}">
                    <a16:creationId xmlns:a16="http://schemas.microsoft.com/office/drawing/2014/main" id="{BC2098F2-6A4B-5D6F-AAAF-4D92742F2CB3}"/>
                  </a:ext>
                </a:extLst>
              </p:cNvPr>
              <p:cNvSpPr/>
              <p:nvPr/>
            </p:nvSpPr>
            <p:spPr>
              <a:xfrm>
                <a:off x="990834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10576;p52">
                <a:extLst>
                  <a:ext uri="{FF2B5EF4-FFF2-40B4-BE49-F238E27FC236}">
                    <a16:creationId xmlns:a16="http://schemas.microsoft.com/office/drawing/2014/main" id="{D5111A5F-C926-F760-C0B1-6B9C71B496C3}"/>
                  </a:ext>
                </a:extLst>
              </p:cNvPr>
              <p:cNvSpPr/>
              <p:nvPr/>
            </p:nvSpPr>
            <p:spPr>
              <a:xfrm>
                <a:off x="991395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10577;p52">
                <a:extLst>
                  <a:ext uri="{FF2B5EF4-FFF2-40B4-BE49-F238E27FC236}">
                    <a16:creationId xmlns:a16="http://schemas.microsoft.com/office/drawing/2014/main" id="{371281FB-403E-773F-7622-33C218568546}"/>
                  </a:ext>
                </a:extLst>
              </p:cNvPr>
              <p:cNvSpPr/>
              <p:nvPr/>
            </p:nvSpPr>
            <p:spPr>
              <a:xfrm>
                <a:off x="937100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10578;p52">
                <a:extLst>
                  <a:ext uri="{FF2B5EF4-FFF2-40B4-BE49-F238E27FC236}">
                    <a16:creationId xmlns:a16="http://schemas.microsoft.com/office/drawing/2014/main" id="{6F1A371C-2829-EF7F-13B4-AFBE91234700}"/>
                  </a:ext>
                </a:extLst>
              </p:cNvPr>
              <p:cNvSpPr/>
              <p:nvPr/>
            </p:nvSpPr>
            <p:spPr>
              <a:xfrm>
                <a:off x="937630" y="2096570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10579;p52">
                <a:extLst>
                  <a:ext uri="{FF2B5EF4-FFF2-40B4-BE49-F238E27FC236}">
                    <a16:creationId xmlns:a16="http://schemas.microsoft.com/office/drawing/2014/main" id="{4C73C3BF-1567-E4F2-1316-4627FE370396}"/>
                  </a:ext>
                </a:extLst>
              </p:cNvPr>
              <p:cNvSpPr/>
              <p:nvPr/>
            </p:nvSpPr>
            <p:spPr>
              <a:xfrm>
                <a:off x="937100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10580;p52">
                <a:extLst>
                  <a:ext uri="{FF2B5EF4-FFF2-40B4-BE49-F238E27FC236}">
                    <a16:creationId xmlns:a16="http://schemas.microsoft.com/office/drawing/2014/main" id="{FDCEF693-9F57-E6D7-2ABC-28EAD14C596C}"/>
                  </a:ext>
                </a:extLst>
              </p:cNvPr>
              <p:cNvSpPr/>
              <p:nvPr/>
            </p:nvSpPr>
            <p:spPr>
              <a:xfrm>
                <a:off x="937630" y="1720512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10581;p52">
                <a:extLst>
                  <a:ext uri="{FF2B5EF4-FFF2-40B4-BE49-F238E27FC236}">
                    <a16:creationId xmlns:a16="http://schemas.microsoft.com/office/drawing/2014/main" id="{3E9CD474-EE57-ABA6-C38C-3A0DCDB1CFE5}"/>
                  </a:ext>
                </a:extLst>
              </p:cNvPr>
              <p:cNvSpPr/>
              <p:nvPr/>
            </p:nvSpPr>
            <p:spPr>
              <a:xfrm>
                <a:off x="883398" y="2096041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10582;p52">
                <a:extLst>
                  <a:ext uri="{FF2B5EF4-FFF2-40B4-BE49-F238E27FC236}">
                    <a16:creationId xmlns:a16="http://schemas.microsoft.com/office/drawing/2014/main" id="{92518FAF-F448-4AA0-0092-7DC3D9B5A659}"/>
                  </a:ext>
                </a:extLst>
              </p:cNvPr>
              <p:cNvSpPr/>
              <p:nvPr/>
            </p:nvSpPr>
            <p:spPr>
              <a:xfrm>
                <a:off x="883959" y="2096570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10583;p52">
                <a:extLst>
                  <a:ext uri="{FF2B5EF4-FFF2-40B4-BE49-F238E27FC236}">
                    <a16:creationId xmlns:a16="http://schemas.microsoft.com/office/drawing/2014/main" id="{82504DCE-0ED7-8277-E17C-133E9EF00928}"/>
                  </a:ext>
                </a:extLst>
              </p:cNvPr>
              <p:cNvSpPr/>
              <p:nvPr/>
            </p:nvSpPr>
            <p:spPr>
              <a:xfrm>
                <a:off x="883398" y="1719951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10584;p52">
                <a:extLst>
                  <a:ext uri="{FF2B5EF4-FFF2-40B4-BE49-F238E27FC236}">
                    <a16:creationId xmlns:a16="http://schemas.microsoft.com/office/drawing/2014/main" id="{D4F9EC86-2938-2AF8-F77F-D24DEA4149E5}"/>
                  </a:ext>
                </a:extLst>
              </p:cNvPr>
              <p:cNvSpPr/>
              <p:nvPr/>
            </p:nvSpPr>
            <p:spPr>
              <a:xfrm>
                <a:off x="883959" y="1720512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10585;p52">
                <a:extLst>
                  <a:ext uri="{FF2B5EF4-FFF2-40B4-BE49-F238E27FC236}">
                    <a16:creationId xmlns:a16="http://schemas.microsoft.com/office/drawing/2014/main" id="{E745487A-DDE4-8B9D-11A8-00DE8ADB71A4}"/>
                  </a:ext>
                </a:extLst>
              </p:cNvPr>
              <p:cNvSpPr/>
              <p:nvPr/>
            </p:nvSpPr>
            <p:spPr>
              <a:xfrm>
                <a:off x="829664" y="209604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10586;p52">
                <a:extLst>
                  <a:ext uri="{FF2B5EF4-FFF2-40B4-BE49-F238E27FC236}">
                    <a16:creationId xmlns:a16="http://schemas.microsoft.com/office/drawing/2014/main" id="{8FF9A406-29E8-523C-F666-450134825DE5}"/>
                  </a:ext>
                </a:extLst>
              </p:cNvPr>
              <p:cNvSpPr/>
              <p:nvPr/>
            </p:nvSpPr>
            <p:spPr>
              <a:xfrm>
                <a:off x="830225" y="2096570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10587;p52">
                <a:extLst>
                  <a:ext uri="{FF2B5EF4-FFF2-40B4-BE49-F238E27FC236}">
                    <a16:creationId xmlns:a16="http://schemas.microsoft.com/office/drawing/2014/main" id="{FDC5BB5A-486A-3601-6B2D-E50167D1317F}"/>
                  </a:ext>
                </a:extLst>
              </p:cNvPr>
              <p:cNvSpPr/>
              <p:nvPr/>
            </p:nvSpPr>
            <p:spPr>
              <a:xfrm>
                <a:off x="829664" y="171995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10588;p52">
                <a:extLst>
                  <a:ext uri="{FF2B5EF4-FFF2-40B4-BE49-F238E27FC236}">
                    <a16:creationId xmlns:a16="http://schemas.microsoft.com/office/drawing/2014/main" id="{09E91146-9B94-B2FF-AFF6-45BCF921A270}"/>
                  </a:ext>
                </a:extLst>
              </p:cNvPr>
              <p:cNvSpPr/>
              <p:nvPr/>
            </p:nvSpPr>
            <p:spPr>
              <a:xfrm>
                <a:off x="830225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10589;p52">
                <a:extLst>
                  <a:ext uri="{FF2B5EF4-FFF2-40B4-BE49-F238E27FC236}">
                    <a16:creationId xmlns:a16="http://schemas.microsoft.com/office/drawing/2014/main" id="{F408F96F-39B1-8B37-E752-8C9082130BED}"/>
                  </a:ext>
                </a:extLst>
              </p:cNvPr>
              <p:cNvSpPr/>
              <p:nvPr/>
            </p:nvSpPr>
            <p:spPr>
              <a:xfrm>
                <a:off x="775930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10590;p52">
                <a:extLst>
                  <a:ext uri="{FF2B5EF4-FFF2-40B4-BE49-F238E27FC236}">
                    <a16:creationId xmlns:a16="http://schemas.microsoft.com/office/drawing/2014/main" id="{9869BF2E-6C81-B1D2-DC5A-BB7F67F75690}"/>
                  </a:ext>
                </a:extLst>
              </p:cNvPr>
              <p:cNvSpPr/>
              <p:nvPr/>
            </p:nvSpPr>
            <p:spPr>
              <a:xfrm>
                <a:off x="776460" y="2096570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10591;p52">
                <a:extLst>
                  <a:ext uri="{FF2B5EF4-FFF2-40B4-BE49-F238E27FC236}">
                    <a16:creationId xmlns:a16="http://schemas.microsoft.com/office/drawing/2014/main" id="{B187225D-F230-0953-F24A-FFC9393F876A}"/>
                  </a:ext>
                </a:extLst>
              </p:cNvPr>
              <p:cNvSpPr/>
              <p:nvPr/>
            </p:nvSpPr>
            <p:spPr>
              <a:xfrm>
                <a:off x="775930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10592;p52">
                <a:extLst>
                  <a:ext uri="{FF2B5EF4-FFF2-40B4-BE49-F238E27FC236}">
                    <a16:creationId xmlns:a16="http://schemas.microsoft.com/office/drawing/2014/main" id="{A7ADE8D4-290E-DA79-118E-6009A5BF7A8E}"/>
                  </a:ext>
                </a:extLst>
              </p:cNvPr>
              <p:cNvSpPr/>
              <p:nvPr/>
            </p:nvSpPr>
            <p:spPr>
              <a:xfrm>
                <a:off x="776460" y="1720512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10593;p52">
                <a:extLst>
                  <a:ext uri="{FF2B5EF4-FFF2-40B4-BE49-F238E27FC236}">
                    <a16:creationId xmlns:a16="http://schemas.microsoft.com/office/drawing/2014/main" id="{E794AB03-BA45-7371-D820-3F0829D4E3E6}"/>
                  </a:ext>
                </a:extLst>
              </p:cNvPr>
              <p:cNvSpPr/>
              <p:nvPr/>
            </p:nvSpPr>
            <p:spPr>
              <a:xfrm>
                <a:off x="722243" y="209604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10594;p52">
                <a:extLst>
                  <a:ext uri="{FF2B5EF4-FFF2-40B4-BE49-F238E27FC236}">
                    <a16:creationId xmlns:a16="http://schemas.microsoft.com/office/drawing/2014/main" id="{1ACC3206-A102-C217-A684-856CC4FF94E9}"/>
                  </a:ext>
                </a:extLst>
              </p:cNvPr>
              <p:cNvSpPr/>
              <p:nvPr/>
            </p:nvSpPr>
            <p:spPr>
              <a:xfrm>
                <a:off x="722773" y="2096570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10595;p52">
                <a:extLst>
                  <a:ext uri="{FF2B5EF4-FFF2-40B4-BE49-F238E27FC236}">
                    <a16:creationId xmlns:a16="http://schemas.microsoft.com/office/drawing/2014/main" id="{73A1C513-9E8E-BD83-36A5-9F277E18B869}"/>
                  </a:ext>
                </a:extLst>
              </p:cNvPr>
              <p:cNvSpPr/>
              <p:nvPr/>
            </p:nvSpPr>
            <p:spPr>
              <a:xfrm>
                <a:off x="722243" y="2042307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10596;p52">
                <a:extLst>
                  <a:ext uri="{FF2B5EF4-FFF2-40B4-BE49-F238E27FC236}">
                    <a16:creationId xmlns:a16="http://schemas.microsoft.com/office/drawing/2014/main" id="{51FE61FC-E697-3F53-90E1-7D273FFD1808}"/>
                  </a:ext>
                </a:extLst>
              </p:cNvPr>
              <p:cNvSpPr/>
              <p:nvPr/>
            </p:nvSpPr>
            <p:spPr>
              <a:xfrm>
                <a:off x="722773" y="204283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10597;p52">
                <a:extLst>
                  <a:ext uri="{FF2B5EF4-FFF2-40B4-BE49-F238E27FC236}">
                    <a16:creationId xmlns:a16="http://schemas.microsoft.com/office/drawing/2014/main" id="{ADE393F6-F076-64AC-D909-FDE22F685343}"/>
                  </a:ext>
                </a:extLst>
              </p:cNvPr>
              <p:cNvSpPr/>
              <p:nvPr/>
            </p:nvSpPr>
            <p:spPr>
              <a:xfrm>
                <a:off x="722243" y="1988604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10598;p52">
                <a:extLst>
                  <a:ext uri="{FF2B5EF4-FFF2-40B4-BE49-F238E27FC236}">
                    <a16:creationId xmlns:a16="http://schemas.microsoft.com/office/drawing/2014/main" id="{C8B7BD4B-B091-BD01-C4D0-C41E5C654ECE}"/>
                  </a:ext>
                </a:extLst>
              </p:cNvPr>
              <p:cNvSpPr/>
              <p:nvPr/>
            </p:nvSpPr>
            <p:spPr>
              <a:xfrm>
                <a:off x="722773" y="1989149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10599;p52">
                <a:extLst>
                  <a:ext uri="{FF2B5EF4-FFF2-40B4-BE49-F238E27FC236}">
                    <a16:creationId xmlns:a16="http://schemas.microsoft.com/office/drawing/2014/main" id="{A54FB74F-1675-8E8D-E7E2-FA0DEB115C72}"/>
                  </a:ext>
                </a:extLst>
              </p:cNvPr>
              <p:cNvSpPr/>
              <p:nvPr/>
            </p:nvSpPr>
            <p:spPr>
              <a:xfrm>
                <a:off x="722243" y="1934871"/>
                <a:ext cx="54793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10600;p52">
                <a:extLst>
                  <a:ext uri="{FF2B5EF4-FFF2-40B4-BE49-F238E27FC236}">
                    <a16:creationId xmlns:a16="http://schemas.microsoft.com/office/drawing/2014/main" id="{D5160659-C895-4C8C-1896-9EC14602F609}"/>
                  </a:ext>
                </a:extLst>
              </p:cNvPr>
              <p:cNvSpPr/>
              <p:nvPr/>
            </p:nvSpPr>
            <p:spPr>
              <a:xfrm>
                <a:off x="722773" y="193541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10601;p52">
                <a:extLst>
                  <a:ext uri="{FF2B5EF4-FFF2-40B4-BE49-F238E27FC236}">
                    <a16:creationId xmlns:a16="http://schemas.microsoft.com/office/drawing/2014/main" id="{9F1E5DFB-EBAB-4A9D-D3F7-84E622FCD216}"/>
                  </a:ext>
                </a:extLst>
              </p:cNvPr>
              <p:cNvSpPr/>
              <p:nvPr/>
            </p:nvSpPr>
            <p:spPr>
              <a:xfrm>
                <a:off x="722243" y="1881137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10602;p52">
                <a:extLst>
                  <a:ext uri="{FF2B5EF4-FFF2-40B4-BE49-F238E27FC236}">
                    <a16:creationId xmlns:a16="http://schemas.microsoft.com/office/drawing/2014/main" id="{1A22E2C8-BC55-B535-E8FA-9A229FCE24BF}"/>
                  </a:ext>
                </a:extLst>
              </p:cNvPr>
              <p:cNvSpPr/>
              <p:nvPr/>
            </p:nvSpPr>
            <p:spPr>
              <a:xfrm>
                <a:off x="722773" y="1881666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10603;p52">
                <a:extLst>
                  <a:ext uri="{FF2B5EF4-FFF2-40B4-BE49-F238E27FC236}">
                    <a16:creationId xmlns:a16="http://schemas.microsoft.com/office/drawing/2014/main" id="{0DC3FF5F-52D2-101D-C8D1-B79F8A1E780B}"/>
                  </a:ext>
                </a:extLst>
              </p:cNvPr>
              <p:cNvSpPr/>
              <p:nvPr/>
            </p:nvSpPr>
            <p:spPr>
              <a:xfrm>
                <a:off x="722243" y="1827450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0" y="0"/>
                    </a:moveTo>
                    <a:lnTo>
                      <a:pt x="0" y="3516"/>
                    </a:lnTo>
                    <a:lnTo>
                      <a:pt x="3518" y="3516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10604;p52">
                <a:extLst>
                  <a:ext uri="{FF2B5EF4-FFF2-40B4-BE49-F238E27FC236}">
                    <a16:creationId xmlns:a16="http://schemas.microsoft.com/office/drawing/2014/main" id="{A27E88D4-22B7-684C-A446-31F57F0DEAF0}"/>
                  </a:ext>
                </a:extLst>
              </p:cNvPr>
              <p:cNvSpPr/>
              <p:nvPr/>
            </p:nvSpPr>
            <p:spPr>
              <a:xfrm>
                <a:off x="722773" y="1827979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10605;p52">
                <a:extLst>
                  <a:ext uri="{FF2B5EF4-FFF2-40B4-BE49-F238E27FC236}">
                    <a16:creationId xmlns:a16="http://schemas.microsoft.com/office/drawing/2014/main" id="{5C74C010-221A-AAC7-5DCC-DF024597A428}"/>
                  </a:ext>
                </a:extLst>
              </p:cNvPr>
              <p:cNvSpPr/>
              <p:nvPr/>
            </p:nvSpPr>
            <p:spPr>
              <a:xfrm>
                <a:off x="722243" y="1773700"/>
                <a:ext cx="54793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10606;p52">
                <a:extLst>
                  <a:ext uri="{FF2B5EF4-FFF2-40B4-BE49-F238E27FC236}">
                    <a16:creationId xmlns:a16="http://schemas.microsoft.com/office/drawing/2014/main" id="{F4285156-EE76-4AB1-4ECE-EEDD243EFC63}"/>
                  </a:ext>
                </a:extLst>
              </p:cNvPr>
              <p:cNvSpPr/>
              <p:nvPr/>
            </p:nvSpPr>
            <p:spPr>
              <a:xfrm>
                <a:off x="722773" y="177424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10607;p52">
                <a:extLst>
                  <a:ext uri="{FF2B5EF4-FFF2-40B4-BE49-F238E27FC236}">
                    <a16:creationId xmlns:a16="http://schemas.microsoft.com/office/drawing/2014/main" id="{C96A0FB9-1628-8280-E4B9-27E96969A6E4}"/>
                  </a:ext>
                </a:extLst>
              </p:cNvPr>
              <p:cNvSpPr/>
              <p:nvPr/>
            </p:nvSpPr>
            <p:spPr>
              <a:xfrm>
                <a:off x="722243" y="171995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8" y="3521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10608;p52">
                <a:extLst>
                  <a:ext uri="{FF2B5EF4-FFF2-40B4-BE49-F238E27FC236}">
                    <a16:creationId xmlns:a16="http://schemas.microsoft.com/office/drawing/2014/main" id="{6D428135-3BC3-A315-7FFA-3D4D939151AB}"/>
                  </a:ext>
                </a:extLst>
              </p:cNvPr>
              <p:cNvSpPr/>
              <p:nvPr/>
            </p:nvSpPr>
            <p:spPr>
              <a:xfrm>
                <a:off x="722773" y="172051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31" name="Google Shape;10609;p52">
              <a:extLst>
                <a:ext uri="{FF2B5EF4-FFF2-40B4-BE49-F238E27FC236}">
                  <a16:creationId xmlns:a16="http://schemas.microsoft.com/office/drawing/2014/main" id="{2A77170A-0941-C9A6-74F6-C5A81D408E94}"/>
                </a:ext>
              </a:extLst>
            </p:cNvPr>
            <p:cNvSpPr/>
            <p:nvPr/>
          </p:nvSpPr>
          <p:spPr>
            <a:xfrm>
              <a:off x="883684" y="1835729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10610;p52">
              <a:extLst>
                <a:ext uri="{FF2B5EF4-FFF2-40B4-BE49-F238E27FC236}">
                  <a16:creationId xmlns:a16="http://schemas.microsoft.com/office/drawing/2014/main" id="{BF4363EE-AF64-AB67-41DE-F5A6981552C9}"/>
                </a:ext>
              </a:extLst>
            </p:cNvPr>
            <p:cNvSpPr/>
            <p:nvPr/>
          </p:nvSpPr>
          <p:spPr>
            <a:xfrm>
              <a:off x="841050" y="188169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10611;p52">
              <a:extLst>
                <a:ext uri="{FF2B5EF4-FFF2-40B4-BE49-F238E27FC236}">
                  <a16:creationId xmlns:a16="http://schemas.microsoft.com/office/drawing/2014/main" id="{B9EB8B19-29EE-1185-E0AC-7F17CFAEFBF1}"/>
                </a:ext>
              </a:extLst>
            </p:cNvPr>
            <p:cNvSpPr/>
            <p:nvPr/>
          </p:nvSpPr>
          <p:spPr>
            <a:xfrm>
              <a:off x="883959" y="1881666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55" name="Picture 8" descr="Steam Community Market :: Listings for Gray Green Costume hat">
            <a:extLst>
              <a:ext uri="{FF2B5EF4-FFF2-40B4-BE49-F238E27FC236}">
                <a16:creationId xmlns:a16="http://schemas.microsoft.com/office/drawing/2014/main" id="{DEF9AA29-CD39-6F20-D9A8-FDBF08EEA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953" y="-12114"/>
            <a:ext cx="3439396" cy="3439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56" name="Google Shape;5936;p38">
            <a:extLst>
              <a:ext uri="{FF2B5EF4-FFF2-40B4-BE49-F238E27FC236}">
                <a16:creationId xmlns:a16="http://schemas.microsoft.com/office/drawing/2014/main" id="{D4690E13-5C97-1AD8-CA95-7A88B9EA1DC5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3257" name="Google Shape;5937;p38">
              <a:extLst>
                <a:ext uri="{FF2B5EF4-FFF2-40B4-BE49-F238E27FC236}">
                  <a16:creationId xmlns:a16="http://schemas.microsoft.com/office/drawing/2014/main" id="{AFDAA3AC-E0BB-CAC3-8D8B-DD9A522C47E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5938;p38">
              <a:extLst>
                <a:ext uri="{FF2B5EF4-FFF2-40B4-BE49-F238E27FC236}">
                  <a16:creationId xmlns:a16="http://schemas.microsoft.com/office/drawing/2014/main" id="{F2792E6D-3291-1B57-DBDA-BDDE4767DFD4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5939;p38">
              <a:extLst>
                <a:ext uri="{FF2B5EF4-FFF2-40B4-BE49-F238E27FC236}">
                  <a16:creationId xmlns:a16="http://schemas.microsoft.com/office/drawing/2014/main" id="{430108FD-25C7-37F4-16EC-3B5CE1209C7D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5940;p38">
              <a:extLst>
                <a:ext uri="{FF2B5EF4-FFF2-40B4-BE49-F238E27FC236}">
                  <a16:creationId xmlns:a16="http://schemas.microsoft.com/office/drawing/2014/main" id="{3EC99B6E-8CA0-AE44-3867-8EBDBFAD3131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1" name="Google Shape;5941;p38">
            <a:extLst>
              <a:ext uri="{FF2B5EF4-FFF2-40B4-BE49-F238E27FC236}">
                <a16:creationId xmlns:a16="http://schemas.microsoft.com/office/drawing/2014/main" id="{7FFB75E0-33BE-2D96-9D27-6C465F92CA00}"/>
              </a:ext>
            </a:extLst>
          </p:cNvPr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262" name="Google Shape;5942;p38">
              <a:extLst>
                <a:ext uri="{FF2B5EF4-FFF2-40B4-BE49-F238E27FC236}">
                  <a16:creationId xmlns:a16="http://schemas.microsoft.com/office/drawing/2014/main" id="{18808D28-5BF0-23B2-FBDE-B98CD0A22860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5943;p38">
              <a:extLst>
                <a:ext uri="{FF2B5EF4-FFF2-40B4-BE49-F238E27FC236}">
                  <a16:creationId xmlns:a16="http://schemas.microsoft.com/office/drawing/2014/main" id="{139BE5CD-192E-69A3-9F8B-5705F0456886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5944;p38">
              <a:extLst>
                <a:ext uri="{FF2B5EF4-FFF2-40B4-BE49-F238E27FC236}">
                  <a16:creationId xmlns:a16="http://schemas.microsoft.com/office/drawing/2014/main" id="{D77AD8EF-2781-ECEF-75B8-02FB354763B4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5945;p38">
              <a:extLst>
                <a:ext uri="{FF2B5EF4-FFF2-40B4-BE49-F238E27FC236}">
                  <a16:creationId xmlns:a16="http://schemas.microsoft.com/office/drawing/2014/main" id="{1AEA84EB-936E-EB3E-34CC-2D55FC03F7EE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6" name="Google Shape;5929;p38">
            <a:extLst>
              <a:ext uri="{FF2B5EF4-FFF2-40B4-BE49-F238E27FC236}">
                <a16:creationId xmlns:a16="http://schemas.microsoft.com/office/drawing/2014/main" id="{EDB2034C-6248-E86B-6FAB-4CE88C3038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TURN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EA1BE3B-CBDD-08D4-2450-C9B78053B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7935" y="2961717"/>
            <a:ext cx="3113412" cy="207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754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1" name="Google Shape;7141;p51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142" name="Google Shape;7142;p51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nicolas.d.janis@gmail.com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n</a:t>
            </a:r>
            <a:r>
              <a:rPr lang="en" dirty="0" err="1">
                <a:hlinkClick r:id="rId3"/>
              </a:rPr>
              <a:t>icolasjanis.dev</a:t>
            </a:r>
            <a:endParaRPr dirty="0"/>
          </a:p>
        </p:txBody>
      </p:sp>
      <p:sp>
        <p:nvSpPr>
          <p:cNvPr id="7143" name="Google Shape;7143;p51"/>
          <p:cNvSpPr txBox="1"/>
          <p:nvPr/>
        </p:nvSpPr>
        <p:spPr>
          <a:xfrm>
            <a:off x="2848350" y="4209525"/>
            <a:ext cx="34473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Please keep this slide for attribution.</a:t>
            </a:r>
            <a:endParaRPr b="1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7144" name="Google Shape;7144;p51"/>
          <p:cNvGrpSpPr/>
          <p:nvPr/>
        </p:nvGrpSpPr>
        <p:grpSpPr>
          <a:xfrm>
            <a:off x="5019289" y="3216696"/>
            <a:ext cx="356993" cy="318171"/>
            <a:chOff x="1190625" y="521900"/>
            <a:chExt cx="5219200" cy="4651625"/>
          </a:xfrm>
        </p:grpSpPr>
        <p:sp>
          <p:nvSpPr>
            <p:cNvPr id="7145" name="Google Shape;7145;p51"/>
            <p:cNvSpPr/>
            <p:nvPr/>
          </p:nvSpPr>
          <p:spPr>
            <a:xfrm>
              <a:off x="1190625" y="521900"/>
              <a:ext cx="5219200" cy="4651625"/>
            </a:xfrm>
            <a:custGeom>
              <a:avLst/>
              <a:gdLst/>
              <a:ahLst/>
              <a:cxnLst/>
              <a:rect l="l" t="t" r="r" b="b"/>
              <a:pathLst>
                <a:path w="208768" h="186065" extrusionOk="0">
                  <a:moveTo>
                    <a:pt x="104384" y="1"/>
                  </a:moveTo>
                  <a:lnTo>
                    <a:pt x="104384" y="13603"/>
                  </a:lnTo>
                  <a:lnTo>
                    <a:pt x="90781" y="13603"/>
                  </a:lnTo>
                  <a:lnTo>
                    <a:pt x="90781" y="27238"/>
                  </a:lnTo>
                  <a:lnTo>
                    <a:pt x="77146" y="27238"/>
                  </a:lnTo>
                  <a:lnTo>
                    <a:pt x="77146" y="54443"/>
                  </a:lnTo>
                  <a:lnTo>
                    <a:pt x="59009" y="54443"/>
                  </a:lnTo>
                  <a:lnTo>
                    <a:pt x="59009" y="40841"/>
                  </a:lnTo>
                  <a:lnTo>
                    <a:pt x="40840" y="40841"/>
                  </a:lnTo>
                  <a:lnTo>
                    <a:pt x="40840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0" y="13603"/>
                  </a:lnTo>
                  <a:lnTo>
                    <a:pt x="0" y="90749"/>
                  </a:lnTo>
                  <a:lnTo>
                    <a:pt x="13602" y="90749"/>
                  </a:lnTo>
                  <a:lnTo>
                    <a:pt x="13602" y="104384"/>
                  </a:lnTo>
                  <a:lnTo>
                    <a:pt x="27238" y="104384"/>
                  </a:lnTo>
                  <a:lnTo>
                    <a:pt x="27238" y="117987"/>
                  </a:lnTo>
                  <a:lnTo>
                    <a:pt x="40840" y="117987"/>
                  </a:lnTo>
                  <a:lnTo>
                    <a:pt x="40840" y="145224"/>
                  </a:lnTo>
                  <a:lnTo>
                    <a:pt x="27238" y="145224"/>
                  </a:lnTo>
                  <a:lnTo>
                    <a:pt x="27238" y="158827"/>
                  </a:lnTo>
                  <a:lnTo>
                    <a:pt x="13602" y="158827"/>
                  </a:lnTo>
                  <a:lnTo>
                    <a:pt x="13602" y="186064"/>
                  </a:lnTo>
                  <a:lnTo>
                    <a:pt x="140689" y="186064"/>
                  </a:lnTo>
                  <a:lnTo>
                    <a:pt x="140689" y="172462"/>
                  </a:lnTo>
                  <a:lnTo>
                    <a:pt x="154292" y="172462"/>
                  </a:lnTo>
                  <a:lnTo>
                    <a:pt x="154292" y="158827"/>
                  </a:lnTo>
                  <a:lnTo>
                    <a:pt x="167927" y="158827"/>
                  </a:lnTo>
                  <a:lnTo>
                    <a:pt x="167927" y="145224"/>
                  </a:lnTo>
                  <a:lnTo>
                    <a:pt x="181530" y="145224"/>
                  </a:lnTo>
                  <a:lnTo>
                    <a:pt x="181530" y="95316"/>
                  </a:lnTo>
                  <a:lnTo>
                    <a:pt x="195165" y="95316"/>
                  </a:lnTo>
                  <a:lnTo>
                    <a:pt x="195165" y="81681"/>
                  </a:lnTo>
                  <a:lnTo>
                    <a:pt x="208767" y="81681"/>
                  </a:lnTo>
                  <a:lnTo>
                    <a:pt x="208767" y="54443"/>
                  </a:lnTo>
                  <a:lnTo>
                    <a:pt x="181530" y="54443"/>
                  </a:lnTo>
                  <a:lnTo>
                    <a:pt x="181530" y="27238"/>
                  </a:lnTo>
                  <a:lnTo>
                    <a:pt x="167927" y="27238"/>
                  </a:lnTo>
                  <a:lnTo>
                    <a:pt x="167927" y="13603"/>
                  </a:lnTo>
                  <a:lnTo>
                    <a:pt x="154292" y="13603"/>
                  </a:lnTo>
                  <a:lnTo>
                    <a:pt x="1542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1"/>
            <p:cNvSpPr/>
            <p:nvPr/>
          </p:nvSpPr>
          <p:spPr>
            <a:xfrm>
              <a:off x="1190625" y="861975"/>
              <a:ext cx="1475250" cy="1361900"/>
            </a:xfrm>
            <a:custGeom>
              <a:avLst/>
              <a:gdLst/>
              <a:ahLst/>
              <a:cxnLst/>
              <a:rect l="l" t="t" r="r" b="b"/>
              <a:pathLst>
                <a:path w="59010" h="54476" extrusionOk="0">
                  <a:moveTo>
                    <a:pt x="0" y="0"/>
                  </a:moveTo>
                  <a:lnTo>
                    <a:pt x="0" y="27238"/>
                  </a:lnTo>
                  <a:lnTo>
                    <a:pt x="27238" y="27238"/>
                  </a:lnTo>
                  <a:lnTo>
                    <a:pt x="27238" y="40840"/>
                  </a:lnTo>
                  <a:lnTo>
                    <a:pt x="40840" y="40840"/>
                  </a:lnTo>
                  <a:lnTo>
                    <a:pt x="40840" y="54475"/>
                  </a:lnTo>
                  <a:lnTo>
                    <a:pt x="59009" y="54475"/>
                  </a:lnTo>
                  <a:lnTo>
                    <a:pt x="59009" y="27238"/>
                  </a:lnTo>
                  <a:lnTo>
                    <a:pt x="40840" y="27238"/>
                  </a:lnTo>
                  <a:lnTo>
                    <a:pt x="40840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1"/>
            <p:cNvSpPr/>
            <p:nvPr/>
          </p:nvSpPr>
          <p:spPr>
            <a:xfrm>
              <a:off x="1530675" y="3471550"/>
              <a:ext cx="1361900" cy="1701975"/>
            </a:xfrm>
            <a:custGeom>
              <a:avLst/>
              <a:gdLst/>
              <a:ahLst/>
              <a:cxnLst/>
              <a:rect l="l" t="t" r="r" b="b"/>
              <a:pathLst>
                <a:path w="54476" h="68079" extrusionOk="0">
                  <a:moveTo>
                    <a:pt x="40873" y="1"/>
                  </a:moveTo>
                  <a:lnTo>
                    <a:pt x="40873" y="13636"/>
                  </a:lnTo>
                  <a:lnTo>
                    <a:pt x="27238" y="13636"/>
                  </a:lnTo>
                  <a:lnTo>
                    <a:pt x="27238" y="27238"/>
                  </a:lnTo>
                  <a:lnTo>
                    <a:pt x="13636" y="27238"/>
                  </a:lnTo>
                  <a:lnTo>
                    <a:pt x="13636" y="40841"/>
                  </a:lnTo>
                  <a:lnTo>
                    <a:pt x="0" y="40841"/>
                  </a:lnTo>
                  <a:lnTo>
                    <a:pt x="0" y="68078"/>
                  </a:lnTo>
                  <a:lnTo>
                    <a:pt x="27238" y="68078"/>
                  </a:lnTo>
                  <a:lnTo>
                    <a:pt x="27238" y="40841"/>
                  </a:lnTo>
                  <a:lnTo>
                    <a:pt x="40873" y="40841"/>
                  </a:lnTo>
                  <a:lnTo>
                    <a:pt x="40873" y="27238"/>
                  </a:lnTo>
                  <a:lnTo>
                    <a:pt x="54476" y="27238"/>
                  </a:lnTo>
                  <a:lnTo>
                    <a:pt x="544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1"/>
            <p:cNvSpPr/>
            <p:nvPr/>
          </p:nvSpPr>
          <p:spPr>
            <a:xfrm>
              <a:off x="3119250" y="521900"/>
              <a:ext cx="1021050" cy="1021025"/>
            </a:xfrm>
            <a:custGeom>
              <a:avLst/>
              <a:gdLst/>
              <a:ahLst/>
              <a:cxnLst/>
              <a:rect l="l" t="t" r="r" b="b"/>
              <a:pathLst>
                <a:path w="40842" h="40841" extrusionOk="0">
                  <a:moveTo>
                    <a:pt x="27239" y="1"/>
                  </a:moveTo>
                  <a:lnTo>
                    <a:pt x="27239" y="13603"/>
                  </a:lnTo>
                  <a:lnTo>
                    <a:pt x="13636" y="13603"/>
                  </a:lnTo>
                  <a:lnTo>
                    <a:pt x="13636" y="27238"/>
                  </a:lnTo>
                  <a:lnTo>
                    <a:pt x="1" y="27238"/>
                  </a:lnTo>
                  <a:lnTo>
                    <a:pt x="1" y="40841"/>
                  </a:lnTo>
                  <a:lnTo>
                    <a:pt x="27239" y="40841"/>
                  </a:lnTo>
                  <a:lnTo>
                    <a:pt x="27239" y="27238"/>
                  </a:lnTo>
                  <a:lnTo>
                    <a:pt x="40841" y="27238"/>
                  </a:lnTo>
                  <a:lnTo>
                    <a:pt x="40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1"/>
            <p:cNvSpPr/>
            <p:nvPr/>
          </p:nvSpPr>
          <p:spPr>
            <a:xfrm>
              <a:off x="3800200" y="521900"/>
              <a:ext cx="1247725" cy="340100"/>
            </a:xfrm>
            <a:custGeom>
              <a:avLst/>
              <a:gdLst/>
              <a:ahLst/>
              <a:cxnLst/>
              <a:rect l="l" t="t" r="r" b="b"/>
              <a:pathLst>
                <a:path w="49909" h="13604" extrusionOk="0">
                  <a:moveTo>
                    <a:pt x="1" y="1"/>
                  </a:moveTo>
                  <a:lnTo>
                    <a:pt x="1" y="13603"/>
                  </a:lnTo>
                  <a:lnTo>
                    <a:pt x="49909" y="13603"/>
                  </a:lnTo>
                  <a:lnTo>
                    <a:pt x="499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1"/>
            <p:cNvSpPr/>
            <p:nvPr/>
          </p:nvSpPr>
          <p:spPr>
            <a:xfrm>
              <a:off x="2211625" y="3471550"/>
              <a:ext cx="680950" cy="680975"/>
            </a:xfrm>
            <a:custGeom>
              <a:avLst/>
              <a:gdLst/>
              <a:ahLst/>
              <a:cxnLst/>
              <a:rect l="l" t="t" r="r" b="b"/>
              <a:pathLst>
                <a:path w="27238" h="27239" extrusionOk="0">
                  <a:moveTo>
                    <a:pt x="0" y="1"/>
                  </a:moveTo>
                  <a:lnTo>
                    <a:pt x="0" y="27238"/>
                  </a:lnTo>
                  <a:lnTo>
                    <a:pt x="13635" y="27238"/>
                  </a:lnTo>
                  <a:lnTo>
                    <a:pt x="13635" y="13636"/>
                  </a:lnTo>
                  <a:lnTo>
                    <a:pt x="27238" y="13636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1"/>
            <p:cNvSpPr/>
            <p:nvPr/>
          </p:nvSpPr>
          <p:spPr>
            <a:xfrm>
              <a:off x="1530675" y="4492550"/>
              <a:ext cx="3177200" cy="680975"/>
            </a:xfrm>
            <a:custGeom>
              <a:avLst/>
              <a:gdLst/>
              <a:ahLst/>
              <a:cxnLst/>
              <a:rect l="l" t="t" r="r" b="b"/>
              <a:pathLst>
                <a:path w="127088" h="27239" extrusionOk="0">
                  <a:moveTo>
                    <a:pt x="0" y="1"/>
                  </a:moveTo>
                  <a:lnTo>
                    <a:pt x="0" y="27238"/>
                  </a:lnTo>
                  <a:lnTo>
                    <a:pt x="127087" y="27238"/>
                  </a:lnTo>
                  <a:lnTo>
                    <a:pt x="127087" y="13636"/>
                  </a:lnTo>
                  <a:lnTo>
                    <a:pt x="13636" y="13636"/>
                  </a:lnTo>
                  <a:lnTo>
                    <a:pt x="136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1"/>
            <p:cNvSpPr/>
            <p:nvPr/>
          </p:nvSpPr>
          <p:spPr>
            <a:xfrm>
              <a:off x="3460150" y="861975"/>
              <a:ext cx="340075" cy="340900"/>
            </a:xfrm>
            <a:custGeom>
              <a:avLst/>
              <a:gdLst/>
              <a:ahLst/>
              <a:cxnLst/>
              <a:rect l="l" t="t" r="r" b="b"/>
              <a:pathLst>
                <a:path w="13603" h="13636" extrusionOk="0">
                  <a:moveTo>
                    <a:pt x="0" y="0"/>
                  </a:moveTo>
                  <a:lnTo>
                    <a:pt x="0" y="13635"/>
                  </a:lnTo>
                  <a:lnTo>
                    <a:pt x="13603" y="13635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1"/>
            <p:cNvSpPr/>
            <p:nvPr/>
          </p:nvSpPr>
          <p:spPr>
            <a:xfrm>
              <a:off x="2665850" y="1202850"/>
              <a:ext cx="794325" cy="1021025"/>
            </a:xfrm>
            <a:custGeom>
              <a:avLst/>
              <a:gdLst/>
              <a:ahLst/>
              <a:cxnLst/>
              <a:rect l="l" t="t" r="r" b="b"/>
              <a:pathLst>
                <a:path w="31773" h="40841" extrusionOk="0">
                  <a:moveTo>
                    <a:pt x="18137" y="0"/>
                  </a:moveTo>
                  <a:lnTo>
                    <a:pt x="18137" y="27205"/>
                  </a:lnTo>
                  <a:lnTo>
                    <a:pt x="0" y="27205"/>
                  </a:lnTo>
                  <a:lnTo>
                    <a:pt x="0" y="40840"/>
                  </a:lnTo>
                  <a:lnTo>
                    <a:pt x="31772" y="40840"/>
                  </a:lnTo>
                  <a:lnTo>
                    <a:pt x="317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1"/>
            <p:cNvSpPr/>
            <p:nvPr/>
          </p:nvSpPr>
          <p:spPr>
            <a:xfrm>
              <a:off x="5047900" y="861975"/>
              <a:ext cx="340925" cy="340900"/>
            </a:xfrm>
            <a:custGeom>
              <a:avLst/>
              <a:gdLst/>
              <a:ahLst/>
              <a:cxnLst/>
              <a:rect l="l" t="t" r="r" b="b"/>
              <a:pathLst>
                <a:path w="13637" h="13636" extrusionOk="0">
                  <a:moveTo>
                    <a:pt x="1" y="0"/>
                  </a:moveTo>
                  <a:lnTo>
                    <a:pt x="1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1"/>
            <p:cNvSpPr/>
            <p:nvPr/>
          </p:nvSpPr>
          <p:spPr>
            <a:xfrm>
              <a:off x="5388800" y="1202850"/>
              <a:ext cx="1021025" cy="1361075"/>
            </a:xfrm>
            <a:custGeom>
              <a:avLst/>
              <a:gdLst/>
              <a:ahLst/>
              <a:cxnLst/>
              <a:rect l="l" t="t" r="r" b="b"/>
              <a:pathLst>
                <a:path w="40841" h="54443" extrusionOk="0">
                  <a:moveTo>
                    <a:pt x="0" y="0"/>
                  </a:moveTo>
                  <a:lnTo>
                    <a:pt x="0" y="40840"/>
                  </a:lnTo>
                  <a:lnTo>
                    <a:pt x="27238" y="40840"/>
                  </a:lnTo>
                  <a:lnTo>
                    <a:pt x="27238" y="54443"/>
                  </a:lnTo>
                  <a:lnTo>
                    <a:pt x="40840" y="54443"/>
                  </a:lnTo>
                  <a:lnTo>
                    <a:pt x="40840" y="27205"/>
                  </a:lnTo>
                  <a:lnTo>
                    <a:pt x="13603" y="27205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1"/>
            <p:cNvSpPr/>
            <p:nvPr/>
          </p:nvSpPr>
          <p:spPr>
            <a:xfrm>
              <a:off x="5047900" y="4152500"/>
              <a:ext cx="340925" cy="340075"/>
            </a:xfrm>
            <a:custGeom>
              <a:avLst/>
              <a:gdLst/>
              <a:ahLst/>
              <a:cxnLst/>
              <a:rect l="l" t="t" r="r" b="b"/>
              <a:pathLst>
                <a:path w="13637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3636" y="13603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1"/>
            <p:cNvSpPr/>
            <p:nvPr/>
          </p:nvSpPr>
          <p:spPr>
            <a:xfrm>
              <a:off x="1871550" y="4152500"/>
              <a:ext cx="340100" cy="340075"/>
            </a:xfrm>
            <a:custGeom>
              <a:avLst/>
              <a:gdLst/>
              <a:ahLst/>
              <a:cxnLst/>
              <a:rect l="l" t="t" r="r" b="b"/>
              <a:pathLst>
                <a:path w="13604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1"/>
            <p:cNvSpPr/>
            <p:nvPr/>
          </p:nvSpPr>
          <p:spPr>
            <a:xfrm>
              <a:off x="4707850" y="4492550"/>
              <a:ext cx="340075" cy="340900"/>
            </a:xfrm>
            <a:custGeom>
              <a:avLst/>
              <a:gdLst/>
              <a:ahLst/>
              <a:cxnLst/>
              <a:rect l="l" t="t" r="r" b="b"/>
              <a:pathLst>
                <a:path w="13603" h="13636" extrusionOk="0">
                  <a:moveTo>
                    <a:pt x="0" y="1"/>
                  </a:moveTo>
                  <a:lnTo>
                    <a:pt x="0" y="13636"/>
                  </a:lnTo>
                  <a:lnTo>
                    <a:pt x="13603" y="13636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1"/>
            <p:cNvSpPr/>
            <p:nvPr/>
          </p:nvSpPr>
          <p:spPr>
            <a:xfrm>
              <a:off x="5728850" y="2563900"/>
              <a:ext cx="340900" cy="340900"/>
            </a:xfrm>
            <a:custGeom>
              <a:avLst/>
              <a:gdLst/>
              <a:ahLst/>
              <a:cxnLst/>
              <a:rect l="l" t="t" r="r" b="b"/>
              <a:pathLst>
                <a:path w="13636" h="13636" extrusionOk="0">
                  <a:moveTo>
                    <a:pt x="1" y="1"/>
                  </a:moveTo>
                  <a:lnTo>
                    <a:pt x="1" y="13636"/>
                  </a:lnTo>
                  <a:lnTo>
                    <a:pt x="13636" y="13636"/>
                  </a:lnTo>
                  <a:lnTo>
                    <a:pt x="136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1"/>
            <p:cNvSpPr/>
            <p:nvPr/>
          </p:nvSpPr>
          <p:spPr>
            <a:xfrm>
              <a:off x="5388800" y="2904775"/>
              <a:ext cx="340075" cy="1247750"/>
            </a:xfrm>
            <a:custGeom>
              <a:avLst/>
              <a:gdLst/>
              <a:ahLst/>
              <a:cxnLst/>
              <a:rect l="l" t="t" r="r" b="b"/>
              <a:pathLst>
                <a:path w="13603" h="49910" extrusionOk="0">
                  <a:moveTo>
                    <a:pt x="0" y="1"/>
                  </a:moveTo>
                  <a:lnTo>
                    <a:pt x="0" y="49909"/>
                  </a:lnTo>
                  <a:lnTo>
                    <a:pt x="13603" y="49909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1"/>
            <p:cNvSpPr/>
            <p:nvPr/>
          </p:nvSpPr>
          <p:spPr>
            <a:xfrm>
              <a:off x="2211625" y="1542900"/>
              <a:ext cx="454250" cy="340100"/>
            </a:xfrm>
            <a:custGeom>
              <a:avLst/>
              <a:gdLst/>
              <a:ahLst/>
              <a:cxnLst/>
              <a:rect l="l" t="t" r="r" b="b"/>
              <a:pathLst>
                <a:path w="18170" h="13604" extrusionOk="0">
                  <a:moveTo>
                    <a:pt x="0" y="1"/>
                  </a:moveTo>
                  <a:lnTo>
                    <a:pt x="0" y="13603"/>
                  </a:lnTo>
                  <a:lnTo>
                    <a:pt x="18169" y="13603"/>
                  </a:lnTo>
                  <a:lnTo>
                    <a:pt x="18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1"/>
            <p:cNvSpPr/>
            <p:nvPr/>
          </p:nvSpPr>
          <p:spPr>
            <a:xfrm>
              <a:off x="1871550" y="1202850"/>
              <a:ext cx="340100" cy="340075"/>
            </a:xfrm>
            <a:custGeom>
              <a:avLst/>
              <a:gdLst/>
              <a:ahLst/>
              <a:cxnLst/>
              <a:rect l="l" t="t" r="r" b="b"/>
              <a:pathLst>
                <a:path w="13604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1"/>
            <p:cNvSpPr/>
            <p:nvPr/>
          </p:nvSpPr>
          <p:spPr>
            <a:xfrm>
              <a:off x="1190625" y="861975"/>
              <a:ext cx="680950" cy="1928675"/>
            </a:xfrm>
            <a:custGeom>
              <a:avLst/>
              <a:gdLst/>
              <a:ahLst/>
              <a:cxnLst/>
              <a:rect l="l" t="t" r="r" b="b"/>
              <a:pathLst>
                <a:path w="27238" h="77147" extrusionOk="0">
                  <a:moveTo>
                    <a:pt x="0" y="0"/>
                  </a:moveTo>
                  <a:lnTo>
                    <a:pt x="0" y="77146"/>
                  </a:lnTo>
                  <a:lnTo>
                    <a:pt x="13602" y="77146"/>
                  </a:lnTo>
                  <a:lnTo>
                    <a:pt x="13602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1"/>
            <p:cNvSpPr/>
            <p:nvPr/>
          </p:nvSpPr>
          <p:spPr>
            <a:xfrm>
              <a:off x="1530675" y="2790625"/>
              <a:ext cx="340900" cy="340900"/>
            </a:xfrm>
            <a:custGeom>
              <a:avLst/>
              <a:gdLst/>
              <a:ahLst/>
              <a:cxnLst/>
              <a:rect l="l" t="t" r="r" b="b"/>
              <a:pathLst>
                <a:path w="13636" h="13636" extrusionOk="0">
                  <a:moveTo>
                    <a:pt x="0" y="0"/>
                  </a:moveTo>
                  <a:lnTo>
                    <a:pt x="0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1"/>
            <p:cNvSpPr/>
            <p:nvPr/>
          </p:nvSpPr>
          <p:spPr>
            <a:xfrm>
              <a:off x="1871550" y="3131500"/>
              <a:ext cx="340100" cy="340075"/>
            </a:xfrm>
            <a:custGeom>
              <a:avLst/>
              <a:gdLst/>
              <a:ahLst/>
              <a:cxnLst/>
              <a:rect l="l" t="t" r="r" b="b"/>
              <a:pathLst>
                <a:path w="13604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6" name="Google Shape;7166;p51"/>
          <p:cNvGrpSpPr/>
          <p:nvPr/>
        </p:nvGrpSpPr>
        <p:grpSpPr>
          <a:xfrm>
            <a:off x="4463331" y="3177874"/>
            <a:ext cx="217320" cy="356993"/>
            <a:chOff x="2211625" y="238125"/>
            <a:chExt cx="3177200" cy="5219200"/>
          </a:xfrm>
        </p:grpSpPr>
        <p:sp>
          <p:nvSpPr>
            <p:cNvPr id="7167" name="Google Shape;7167;p51"/>
            <p:cNvSpPr/>
            <p:nvPr/>
          </p:nvSpPr>
          <p:spPr>
            <a:xfrm>
              <a:off x="2211625" y="238125"/>
              <a:ext cx="3177200" cy="5219200"/>
            </a:xfrm>
            <a:custGeom>
              <a:avLst/>
              <a:gdLst/>
              <a:ahLst/>
              <a:cxnLst/>
              <a:rect l="l" t="t" r="r" b="b"/>
              <a:pathLst>
                <a:path w="127088" h="208768" extrusionOk="0">
                  <a:moveTo>
                    <a:pt x="54475" y="0"/>
                  </a:moveTo>
                  <a:lnTo>
                    <a:pt x="54475" y="13602"/>
                  </a:lnTo>
                  <a:lnTo>
                    <a:pt x="40840" y="13602"/>
                  </a:lnTo>
                  <a:lnTo>
                    <a:pt x="40840" y="27238"/>
                  </a:lnTo>
                  <a:lnTo>
                    <a:pt x="27238" y="27238"/>
                  </a:lnTo>
                  <a:lnTo>
                    <a:pt x="27238" y="68078"/>
                  </a:lnTo>
                  <a:lnTo>
                    <a:pt x="0" y="68078"/>
                  </a:lnTo>
                  <a:lnTo>
                    <a:pt x="0" y="117986"/>
                  </a:lnTo>
                  <a:lnTo>
                    <a:pt x="27238" y="117986"/>
                  </a:lnTo>
                  <a:lnTo>
                    <a:pt x="27238" y="208767"/>
                  </a:lnTo>
                  <a:lnTo>
                    <a:pt x="81713" y="208767"/>
                  </a:lnTo>
                  <a:lnTo>
                    <a:pt x="81713" y="117986"/>
                  </a:lnTo>
                  <a:lnTo>
                    <a:pt x="108918" y="117986"/>
                  </a:lnTo>
                  <a:lnTo>
                    <a:pt x="108918" y="68078"/>
                  </a:lnTo>
                  <a:lnTo>
                    <a:pt x="81713" y="68078"/>
                  </a:lnTo>
                  <a:lnTo>
                    <a:pt x="81713" y="49908"/>
                  </a:lnTo>
                  <a:lnTo>
                    <a:pt x="127087" y="49908"/>
                  </a:lnTo>
                  <a:lnTo>
                    <a:pt x="1270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1"/>
            <p:cNvSpPr/>
            <p:nvPr/>
          </p:nvSpPr>
          <p:spPr>
            <a:xfrm>
              <a:off x="2892550" y="238125"/>
              <a:ext cx="1021025" cy="1021025"/>
            </a:xfrm>
            <a:custGeom>
              <a:avLst/>
              <a:gdLst/>
              <a:ahLst/>
              <a:cxnLst/>
              <a:rect l="l" t="t" r="r" b="b"/>
              <a:pathLst>
                <a:path w="40841" h="40841" extrusionOk="0">
                  <a:moveTo>
                    <a:pt x="27238" y="0"/>
                  </a:moveTo>
                  <a:lnTo>
                    <a:pt x="27238" y="13602"/>
                  </a:lnTo>
                  <a:lnTo>
                    <a:pt x="13603" y="13602"/>
                  </a:lnTo>
                  <a:lnTo>
                    <a:pt x="13603" y="27238"/>
                  </a:lnTo>
                  <a:lnTo>
                    <a:pt x="1" y="27238"/>
                  </a:lnTo>
                  <a:lnTo>
                    <a:pt x="1" y="40840"/>
                  </a:lnTo>
                  <a:lnTo>
                    <a:pt x="27238" y="40840"/>
                  </a:lnTo>
                  <a:lnTo>
                    <a:pt x="27238" y="27238"/>
                  </a:lnTo>
                  <a:lnTo>
                    <a:pt x="40841" y="27238"/>
                  </a:lnTo>
                  <a:lnTo>
                    <a:pt x="408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1"/>
            <p:cNvSpPr/>
            <p:nvPr/>
          </p:nvSpPr>
          <p:spPr>
            <a:xfrm>
              <a:off x="3573500" y="238125"/>
              <a:ext cx="1815325" cy="1247725"/>
            </a:xfrm>
            <a:custGeom>
              <a:avLst/>
              <a:gdLst/>
              <a:ahLst/>
              <a:cxnLst/>
              <a:rect l="l" t="t" r="r" b="b"/>
              <a:pathLst>
                <a:path w="72613" h="49909" extrusionOk="0">
                  <a:moveTo>
                    <a:pt x="0" y="0"/>
                  </a:moveTo>
                  <a:lnTo>
                    <a:pt x="0" y="13602"/>
                  </a:lnTo>
                  <a:lnTo>
                    <a:pt x="58977" y="13602"/>
                  </a:lnTo>
                  <a:lnTo>
                    <a:pt x="58977" y="36306"/>
                  </a:lnTo>
                  <a:lnTo>
                    <a:pt x="27238" y="36306"/>
                  </a:lnTo>
                  <a:lnTo>
                    <a:pt x="27238" y="49908"/>
                  </a:lnTo>
                  <a:lnTo>
                    <a:pt x="72612" y="49908"/>
                  </a:lnTo>
                  <a:lnTo>
                    <a:pt x="726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1"/>
            <p:cNvSpPr/>
            <p:nvPr/>
          </p:nvSpPr>
          <p:spPr>
            <a:xfrm>
              <a:off x="3232625" y="578175"/>
              <a:ext cx="340900" cy="340900"/>
            </a:xfrm>
            <a:custGeom>
              <a:avLst/>
              <a:gdLst/>
              <a:ahLst/>
              <a:cxnLst/>
              <a:rect l="l" t="t" r="r" b="b"/>
              <a:pathLst>
                <a:path w="13636" h="13636" extrusionOk="0">
                  <a:moveTo>
                    <a:pt x="0" y="0"/>
                  </a:moveTo>
                  <a:lnTo>
                    <a:pt x="0" y="13636"/>
                  </a:lnTo>
                  <a:lnTo>
                    <a:pt x="13635" y="13636"/>
                  </a:lnTo>
                  <a:lnTo>
                    <a:pt x="13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1"/>
            <p:cNvSpPr/>
            <p:nvPr/>
          </p:nvSpPr>
          <p:spPr>
            <a:xfrm>
              <a:off x="2211625" y="919050"/>
              <a:ext cx="2722950" cy="4538275"/>
            </a:xfrm>
            <a:custGeom>
              <a:avLst/>
              <a:gdLst/>
              <a:ahLst/>
              <a:cxnLst/>
              <a:rect l="l" t="t" r="r" b="b"/>
              <a:pathLst>
                <a:path w="108918" h="181531" extrusionOk="0">
                  <a:moveTo>
                    <a:pt x="27238" y="1"/>
                  </a:moveTo>
                  <a:lnTo>
                    <a:pt x="27238" y="40841"/>
                  </a:lnTo>
                  <a:lnTo>
                    <a:pt x="0" y="40841"/>
                  </a:lnTo>
                  <a:lnTo>
                    <a:pt x="0" y="90749"/>
                  </a:lnTo>
                  <a:lnTo>
                    <a:pt x="27238" y="90749"/>
                  </a:lnTo>
                  <a:lnTo>
                    <a:pt x="27238" y="181530"/>
                  </a:lnTo>
                  <a:lnTo>
                    <a:pt x="81713" y="181530"/>
                  </a:lnTo>
                  <a:lnTo>
                    <a:pt x="81713" y="90749"/>
                  </a:lnTo>
                  <a:lnTo>
                    <a:pt x="108918" y="90749"/>
                  </a:lnTo>
                  <a:lnTo>
                    <a:pt x="108918" y="40841"/>
                  </a:lnTo>
                  <a:lnTo>
                    <a:pt x="81713" y="40841"/>
                  </a:lnTo>
                  <a:lnTo>
                    <a:pt x="81713" y="22671"/>
                  </a:lnTo>
                  <a:lnTo>
                    <a:pt x="68078" y="22671"/>
                  </a:lnTo>
                  <a:lnTo>
                    <a:pt x="68078" y="54443"/>
                  </a:lnTo>
                  <a:lnTo>
                    <a:pt x="95315" y="54443"/>
                  </a:lnTo>
                  <a:lnTo>
                    <a:pt x="95315" y="77147"/>
                  </a:lnTo>
                  <a:lnTo>
                    <a:pt x="68078" y="77147"/>
                  </a:lnTo>
                  <a:lnTo>
                    <a:pt x="68078" y="167928"/>
                  </a:lnTo>
                  <a:lnTo>
                    <a:pt x="40840" y="167928"/>
                  </a:lnTo>
                  <a:lnTo>
                    <a:pt x="40840" y="77147"/>
                  </a:lnTo>
                  <a:lnTo>
                    <a:pt x="13635" y="77147"/>
                  </a:lnTo>
                  <a:lnTo>
                    <a:pt x="13635" y="54443"/>
                  </a:lnTo>
                  <a:lnTo>
                    <a:pt x="40840" y="54443"/>
                  </a:lnTo>
                  <a:lnTo>
                    <a:pt x="40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2" name="Google Shape;7172;p51"/>
          <p:cNvGrpSpPr/>
          <p:nvPr/>
        </p:nvGrpSpPr>
        <p:grpSpPr>
          <a:xfrm>
            <a:off x="3767701" y="3177874"/>
            <a:ext cx="356993" cy="356993"/>
            <a:chOff x="1190625" y="238125"/>
            <a:chExt cx="5219200" cy="5219200"/>
          </a:xfrm>
        </p:grpSpPr>
        <p:sp>
          <p:nvSpPr>
            <p:cNvPr id="7173" name="Google Shape;7173;p51"/>
            <p:cNvSpPr/>
            <p:nvPr/>
          </p:nvSpPr>
          <p:spPr>
            <a:xfrm>
              <a:off x="1190625" y="1940050"/>
              <a:ext cx="1361900" cy="3517275"/>
            </a:xfrm>
            <a:custGeom>
              <a:avLst/>
              <a:gdLst/>
              <a:ahLst/>
              <a:cxnLst/>
              <a:rect l="l" t="t" r="r" b="b"/>
              <a:pathLst>
                <a:path w="54476" h="140691" extrusionOk="0">
                  <a:moveTo>
                    <a:pt x="0" y="1"/>
                  </a:moveTo>
                  <a:lnTo>
                    <a:pt x="0" y="140690"/>
                  </a:lnTo>
                  <a:lnTo>
                    <a:pt x="54475" y="140690"/>
                  </a:lnTo>
                  <a:lnTo>
                    <a:pt x="544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1"/>
            <p:cNvSpPr/>
            <p:nvPr/>
          </p:nvSpPr>
          <p:spPr>
            <a:xfrm>
              <a:off x="1190625" y="238125"/>
              <a:ext cx="1361900" cy="1361900"/>
            </a:xfrm>
            <a:custGeom>
              <a:avLst/>
              <a:gdLst/>
              <a:ahLst/>
              <a:cxnLst/>
              <a:rect l="l" t="t" r="r" b="b"/>
              <a:pathLst>
                <a:path w="54476" h="54476" extrusionOk="0">
                  <a:moveTo>
                    <a:pt x="13602" y="0"/>
                  </a:moveTo>
                  <a:lnTo>
                    <a:pt x="13602" y="13602"/>
                  </a:lnTo>
                  <a:lnTo>
                    <a:pt x="0" y="13602"/>
                  </a:lnTo>
                  <a:lnTo>
                    <a:pt x="0" y="40840"/>
                  </a:lnTo>
                  <a:lnTo>
                    <a:pt x="13602" y="40840"/>
                  </a:lnTo>
                  <a:lnTo>
                    <a:pt x="13602" y="54475"/>
                  </a:lnTo>
                  <a:lnTo>
                    <a:pt x="40840" y="54475"/>
                  </a:lnTo>
                  <a:lnTo>
                    <a:pt x="40840" y="40840"/>
                  </a:lnTo>
                  <a:lnTo>
                    <a:pt x="54475" y="40840"/>
                  </a:lnTo>
                  <a:lnTo>
                    <a:pt x="54475" y="13602"/>
                  </a:lnTo>
                  <a:lnTo>
                    <a:pt x="40840" y="13602"/>
                  </a:lnTo>
                  <a:lnTo>
                    <a:pt x="40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1"/>
            <p:cNvSpPr/>
            <p:nvPr/>
          </p:nvSpPr>
          <p:spPr>
            <a:xfrm>
              <a:off x="3005900" y="1940050"/>
              <a:ext cx="3403925" cy="3517275"/>
            </a:xfrm>
            <a:custGeom>
              <a:avLst/>
              <a:gdLst/>
              <a:ahLst/>
              <a:cxnLst/>
              <a:rect l="l" t="t" r="r" b="b"/>
              <a:pathLst>
                <a:path w="136157" h="140691" extrusionOk="0">
                  <a:moveTo>
                    <a:pt x="1" y="1"/>
                  </a:moveTo>
                  <a:lnTo>
                    <a:pt x="1" y="140690"/>
                  </a:lnTo>
                  <a:lnTo>
                    <a:pt x="49942" y="140690"/>
                  </a:lnTo>
                  <a:lnTo>
                    <a:pt x="49942" y="54476"/>
                  </a:lnTo>
                  <a:lnTo>
                    <a:pt x="86248" y="54476"/>
                  </a:lnTo>
                  <a:lnTo>
                    <a:pt x="86248" y="140690"/>
                  </a:lnTo>
                  <a:lnTo>
                    <a:pt x="136156" y="140690"/>
                  </a:lnTo>
                  <a:lnTo>
                    <a:pt x="136156" y="27238"/>
                  </a:lnTo>
                  <a:lnTo>
                    <a:pt x="122554" y="27238"/>
                  </a:lnTo>
                  <a:lnTo>
                    <a:pt x="122554" y="13603"/>
                  </a:lnTo>
                  <a:lnTo>
                    <a:pt x="108919" y="13603"/>
                  </a:lnTo>
                  <a:lnTo>
                    <a:pt x="108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1"/>
            <p:cNvSpPr/>
            <p:nvPr/>
          </p:nvSpPr>
          <p:spPr>
            <a:xfrm>
              <a:off x="1190625" y="238125"/>
              <a:ext cx="680950" cy="680950"/>
            </a:xfrm>
            <a:custGeom>
              <a:avLst/>
              <a:gdLst/>
              <a:ahLst/>
              <a:cxnLst/>
              <a:rect l="l" t="t" r="r" b="b"/>
              <a:pathLst>
                <a:path w="27238" h="27238" extrusionOk="0">
                  <a:moveTo>
                    <a:pt x="13602" y="0"/>
                  </a:moveTo>
                  <a:lnTo>
                    <a:pt x="13602" y="13602"/>
                  </a:lnTo>
                  <a:lnTo>
                    <a:pt x="0" y="13602"/>
                  </a:lnTo>
                  <a:lnTo>
                    <a:pt x="0" y="27238"/>
                  </a:lnTo>
                  <a:lnTo>
                    <a:pt x="27238" y="27238"/>
                  </a:lnTo>
                  <a:lnTo>
                    <a:pt x="27238" y="13602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1"/>
            <p:cNvSpPr/>
            <p:nvPr/>
          </p:nvSpPr>
          <p:spPr>
            <a:xfrm>
              <a:off x="3913550" y="1940050"/>
              <a:ext cx="680975" cy="680975"/>
            </a:xfrm>
            <a:custGeom>
              <a:avLst/>
              <a:gdLst/>
              <a:ahLst/>
              <a:cxnLst/>
              <a:rect l="l" t="t" r="r" b="b"/>
              <a:pathLst>
                <a:path w="27239" h="27239" extrusionOk="0">
                  <a:moveTo>
                    <a:pt x="1" y="1"/>
                  </a:moveTo>
                  <a:lnTo>
                    <a:pt x="1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1"/>
            <p:cNvSpPr/>
            <p:nvPr/>
          </p:nvSpPr>
          <p:spPr>
            <a:xfrm>
              <a:off x="3005900" y="1940050"/>
              <a:ext cx="680975" cy="680975"/>
            </a:xfrm>
            <a:custGeom>
              <a:avLst/>
              <a:gdLst/>
              <a:ahLst/>
              <a:cxnLst/>
              <a:rect l="l" t="t" r="r" b="b"/>
              <a:pathLst>
                <a:path w="27239" h="27239" extrusionOk="0">
                  <a:moveTo>
                    <a:pt x="1" y="1"/>
                  </a:moveTo>
                  <a:lnTo>
                    <a:pt x="1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1"/>
            <p:cNvSpPr/>
            <p:nvPr/>
          </p:nvSpPr>
          <p:spPr>
            <a:xfrm>
              <a:off x="1190625" y="1940050"/>
              <a:ext cx="680950" cy="680975"/>
            </a:xfrm>
            <a:custGeom>
              <a:avLst/>
              <a:gdLst/>
              <a:ahLst/>
              <a:cxnLst/>
              <a:rect l="l" t="t" r="r" b="b"/>
              <a:pathLst>
                <a:path w="27238" h="27239" extrusionOk="0">
                  <a:moveTo>
                    <a:pt x="0" y="1"/>
                  </a:moveTo>
                  <a:lnTo>
                    <a:pt x="0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1"/>
            <p:cNvSpPr/>
            <p:nvPr/>
          </p:nvSpPr>
          <p:spPr>
            <a:xfrm>
              <a:off x="3005900" y="1940050"/>
              <a:ext cx="2722975" cy="3517275"/>
            </a:xfrm>
            <a:custGeom>
              <a:avLst/>
              <a:gdLst/>
              <a:ahLst/>
              <a:cxnLst/>
              <a:rect l="l" t="t" r="r" b="b"/>
              <a:pathLst>
                <a:path w="108919" h="140691" extrusionOk="0">
                  <a:moveTo>
                    <a:pt x="1" y="1"/>
                  </a:moveTo>
                  <a:lnTo>
                    <a:pt x="1" y="140690"/>
                  </a:lnTo>
                  <a:lnTo>
                    <a:pt x="49942" y="140690"/>
                  </a:lnTo>
                  <a:lnTo>
                    <a:pt x="49942" y="54476"/>
                  </a:lnTo>
                  <a:lnTo>
                    <a:pt x="36307" y="54476"/>
                  </a:lnTo>
                  <a:lnTo>
                    <a:pt x="36307" y="127088"/>
                  </a:lnTo>
                  <a:lnTo>
                    <a:pt x="13603" y="127088"/>
                  </a:lnTo>
                  <a:lnTo>
                    <a:pt x="13603" y="13603"/>
                  </a:lnTo>
                  <a:lnTo>
                    <a:pt x="36307" y="13603"/>
                  </a:lnTo>
                  <a:lnTo>
                    <a:pt x="36307" y="27238"/>
                  </a:lnTo>
                  <a:lnTo>
                    <a:pt x="49942" y="27238"/>
                  </a:lnTo>
                  <a:lnTo>
                    <a:pt x="49942" y="13603"/>
                  </a:lnTo>
                  <a:lnTo>
                    <a:pt x="108919" y="13603"/>
                  </a:lnTo>
                  <a:lnTo>
                    <a:pt x="1089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1"/>
            <p:cNvSpPr/>
            <p:nvPr/>
          </p:nvSpPr>
          <p:spPr>
            <a:xfrm>
              <a:off x="5162075" y="2621000"/>
              <a:ext cx="1247750" cy="2836325"/>
            </a:xfrm>
            <a:custGeom>
              <a:avLst/>
              <a:gdLst/>
              <a:ahLst/>
              <a:cxnLst/>
              <a:rect l="l" t="t" r="r" b="b"/>
              <a:pathLst>
                <a:path w="49910" h="113453" extrusionOk="0">
                  <a:moveTo>
                    <a:pt x="36307" y="0"/>
                  </a:moveTo>
                  <a:lnTo>
                    <a:pt x="36307" y="99850"/>
                  </a:lnTo>
                  <a:lnTo>
                    <a:pt x="13603" y="99850"/>
                  </a:lnTo>
                  <a:lnTo>
                    <a:pt x="13603" y="27238"/>
                  </a:lnTo>
                  <a:lnTo>
                    <a:pt x="1" y="27238"/>
                  </a:lnTo>
                  <a:lnTo>
                    <a:pt x="1" y="113452"/>
                  </a:lnTo>
                  <a:lnTo>
                    <a:pt x="49909" y="113452"/>
                  </a:lnTo>
                  <a:lnTo>
                    <a:pt x="499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1"/>
            <p:cNvSpPr/>
            <p:nvPr/>
          </p:nvSpPr>
          <p:spPr>
            <a:xfrm>
              <a:off x="1190625" y="1940050"/>
              <a:ext cx="1361900" cy="3517275"/>
            </a:xfrm>
            <a:custGeom>
              <a:avLst/>
              <a:gdLst/>
              <a:ahLst/>
              <a:cxnLst/>
              <a:rect l="l" t="t" r="r" b="b"/>
              <a:pathLst>
                <a:path w="54476" h="140691" extrusionOk="0">
                  <a:moveTo>
                    <a:pt x="40840" y="13603"/>
                  </a:moveTo>
                  <a:lnTo>
                    <a:pt x="40840" y="127088"/>
                  </a:lnTo>
                  <a:lnTo>
                    <a:pt x="13602" y="127088"/>
                  </a:lnTo>
                  <a:lnTo>
                    <a:pt x="13602" y="13603"/>
                  </a:lnTo>
                  <a:close/>
                  <a:moveTo>
                    <a:pt x="0" y="1"/>
                  </a:moveTo>
                  <a:lnTo>
                    <a:pt x="0" y="140690"/>
                  </a:lnTo>
                  <a:lnTo>
                    <a:pt x="54475" y="140690"/>
                  </a:lnTo>
                  <a:lnTo>
                    <a:pt x="544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1"/>
            <p:cNvSpPr/>
            <p:nvPr/>
          </p:nvSpPr>
          <p:spPr>
            <a:xfrm>
              <a:off x="1530675" y="238125"/>
              <a:ext cx="680975" cy="340075"/>
            </a:xfrm>
            <a:custGeom>
              <a:avLst/>
              <a:gdLst/>
              <a:ahLst/>
              <a:cxnLst/>
              <a:rect l="l" t="t" r="r" b="b"/>
              <a:pathLst>
                <a:path w="27239" h="13603" extrusionOk="0">
                  <a:moveTo>
                    <a:pt x="0" y="0"/>
                  </a:moveTo>
                  <a:lnTo>
                    <a:pt x="0" y="13602"/>
                  </a:lnTo>
                  <a:lnTo>
                    <a:pt x="27238" y="13602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1"/>
            <p:cNvSpPr/>
            <p:nvPr/>
          </p:nvSpPr>
          <p:spPr>
            <a:xfrm>
              <a:off x="1530675" y="1259125"/>
              <a:ext cx="680975" cy="340900"/>
            </a:xfrm>
            <a:custGeom>
              <a:avLst/>
              <a:gdLst/>
              <a:ahLst/>
              <a:cxnLst/>
              <a:rect l="l" t="t" r="r" b="b"/>
              <a:pathLst>
                <a:path w="27239" h="13636" extrusionOk="0">
                  <a:moveTo>
                    <a:pt x="0" y="0"/>
                  </a:moveTo>
                  <a:lnTo>
                    <a:pt x="0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1"/>
            <p:cNvSpPr/>
            <p:nvPr/>
          </p:nvSpPr>
          <p:spPr>
            <a:xfrm>
              <a:off x="1190625" y="578175"/>
              <a:ext cx="340075" cy="680975"/>
            </a:xfrm>
            <a:custGeom>
              <a:avLst/>
              <a:gdLst/>
              <a:ahLst/>
              <a:cxnLst/>
              <a:rect l="l" t="t" r="r" b="b"/>
              <a:pathLst>
                <a:path w="13603" h="27239" extrusionOk="0">
                  <a:moveTo>
                    <a:pt x="0" y="0"/>
                  </a:moveTo>
                  <a:lnTo>
                    <a:pt x="0" y="27238"/>
                  </a:lnTo>
                  <a:lnTo>
                    <a:pt x="13602" y="27238"/>
                  </a:lnTo>
                  <a:lnTo>
                    <a:pt x="13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1"/>
            <p:cNvSpPr/>
            <p:nvPr/>
          </p:nvSpPr>
          <p:spPr>
            <a:xfrm>
              <a:off x="2211625" y="578175"/>
              <a:ext cx="340900" cy="680975"/>
            </a:xfrm>
            <a:custGeom>
              <a:avLst/>
              <a:gdLst/>
              <a:ahLst/>
              <a:cxnLst/>
              <a:rect l="l" t="t" r="r" b="b"/>
              <a:pathLst>
                <a:path w="13636" h="27239" extrusionOk="0">
                  <a:moveTo>
                    <a:pt x="0" y="0"/>
                  </a:moveTo>
                  <a:lnTo>
                    <a:pt x="0" y="27238"/>
                  </a:lnTo>
                  <a:lnTo>
                    <a:pt x="13635" y="27238"/>
                  </a:lnTo>
                  <a:lnTo>
                    <a:pt x="13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1"/>
            <p:cNvSpPr/>
            <p:nvPr/>
          </p:nvSpPr>
          <p:spPr>
            <a:xfrm>
              <a:off x="5728850" y="2280125"/>
              <a:ext cx="340900" cy="340900"/>
            </a:xfrm>
            <a:custGeom>
              <a:avLst/>
              <a:gdLst/>
              <a:ahLst/>
              <a:cxnLst/>
              <a:rect l="l" t="t" r="r" b="b"/>
              <a:pathLst>
                <a:path w="13636" h="13636" extrusionOk="0">
                  <a:moveTo>
                    <a:pt x="1" y="0"/>
                  </a:moveTo>
                  <a:lnTo>
                    <a:pt x="1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1"/>
            <p:cNvSpPr/>
            <p:nvPr/>
          </p:nvSpPr>
          <p:spPr>
            <a:xfrm>
              <a:off x="4254425" y="2961050"/>
              <a:ext cx="907675" cy="340900"/>
            </a:xfrm>
            <a:custGeom>
              <a:avLst/>
              <a:gdLst/>
              <a:ahLst/>
              <a:cxnLst/>
              <a:rect l="l" t="t" r="r" b="b"/>
              <a:pathLst>
                <a:path w="36307" h="13636" extrusionOk="0">
                  <a:moveTo>
                    <a:pt x="1" y="1"/>
                  </a:moveTo>
                  <a:lnTo>
                    <a:pt x="1" y="13636"/>
                  </a:lnTo>
                  <a:lnTo>
                    <a:pt x="36307" y="13636"/>
                  </a:lnTo>
                  <a:lnTo>
                    <a:pt x="363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0" name="Google Shape;5600;p3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5601" name="Google Shape;5601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02" name="Google Shape;5602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07" name="Google Shape;5607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1" name="Google Shape;5611;p31">
            <a:hlinkClick r:id="rId3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RE?</a:t>
            </a:r>
            <a:endParaRPr dirty="0"/>
          </a:p>
        </p:txBody>
      </p:sp>
      <p:sp>
        <p:nvSpPr>
          <p:cNvPr id="5612" name="Google Shape;5612;p31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Reverse Engineering?</a:t>
            </a:r>
            <a:endParaRPr dirty="0"/>
          </a:p>
        </p:txBody>
      </p:sp>
      <p:sp>
        <p:nvSpPr>
          <p:cNvPr id="5613" name="Google Shape;5613;p31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the NES?</a:t>
            </a:r>
            <a:endParaRPr dirty="0"/>
          </a:p>
        </p:txBody>
      </p:sp>
      <p:sp>
        <p:nvSpPr>
          <p:cNvPr id="5614" name="Google Shape;5614;p31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Why choose the NES to learn embedded hacking?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15" name="Google Shape;5615;p31">
            <a:hlinkClick r:id="rId5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Demo/Closing</a:t>
            </a:r>
            <a:endParaRPr dirty="0"/>
          </a:p>
        </p:txBody>
      </p:sp>
      <p:sp>
        <p:nvSpPr>
          <p:cNvPr id="5616" name="Google Shape;5616;p31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Demo hacking the 6502 and questions.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17" name="Google Shape;5617;p31">
            <a:hlinkClick r:id="rId6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Embedded Software</a:t>
            </a:r>
            <a:endParaRPr dirty="0"/>
          </a:p>
        </p:txBody>
      </p:sp>
      <p:sp>
        <p:nvSpPr>
          <p:cNvPr id="5618" name="Google Shape;5618;p31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How does embedded software change our perception?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619" name="Google Shape;5619;p31">
            <a:hlinkClick r:id="rId7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6502 </a:t>
            </a:r>
            <a:endParaRPr dirty="0"/>
          </a:p>
        </p:txBody>
      </p:sp>
      <p:sp>
        <p:nvSpPr>
          <p:cNvPr id="5620" name="Google Shape;5620;p31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What is the 6502?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5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5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5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5" name="Google Shape;5625;p32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626" name="Google Shape;5626;p3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RE?</a:t>
            </a:r>
            <a:endParaRPr dirty="0"/>
          </a:p>
        </p:txBody>
      </p:sp>
      <p:sp>
        <p:nvSpPr>
          <p:cNvPr id="5627" name="Google Shape;5627;p3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Understanding the unknown</a:t>
            </a:r>
          </a:p>
        </p:txBody>
      </p:sp>
      <p:grpSp>
        <p:nvGrpSpPr>
          <p:cNvPr id="5628" name="Google Shape;5628;p32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629" name="Google Shape;5629;p32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2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2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2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2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32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2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2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2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2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2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2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2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2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2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2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2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2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2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2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2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2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2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6" name="Google Shape;5656;p32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657" name="Google Shape;5657;p32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2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2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2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32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32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2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2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2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2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2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2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2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2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2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2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2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2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2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2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2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2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2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4" name="Google Shape;5684;p32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685" name="Google Shape;5685;p32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2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2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2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2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2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2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2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2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2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2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2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2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2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2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2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2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2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2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2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2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2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2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12" name="Google Shape;5712;p32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3" name="Google Shape;5713;p32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9" name="Google Shape;5719;p3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Reverse Engineering</a:t>
            </a:r>
            <a:endParaRPr dirty="0"/>
          </a:p>
        </p:txBody>
      </p:sp>
      <p:sp>
        <p:nvSpPr>
          <p:cNvPr id="5720" name="Google Shape;5720;p33"/>
          <p:cNvSpPr txBox="1">
            <a:spLocks noGrp="1"/>
          </p:cNvSpPr>
          <p:nvPr>
            <p:ph type="body" idx="1"/>
          </p:nvPr>
        </p:nvSpPr>
        <p:spPr>
          <a:xfrm>
            <a:off x="2178057" y="1812927"/>
            <a:ext cx="4626025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itchFamily="2" charset="2"/>
              <a:buChar char="Ø"/>
            </a:pPr>
            <a:r>
              <a:rPr lang="en-US" dirty="0"/>
              <a:t>The process of analyzing software to understand its functionality and purpose (</a:t>
            </a:r>
            <a:r>
              <a:rPr lang="en-US" dirty="0" err="1"/>
              <a:t>ECCouncil</a:t>
            </a:r>
            <a:r>
              <a:rPr lang="en-US" dirty="0"/>
              <a:t>)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itchFamily="2" charset="2"/>
              <a:buChar char="Ø"/>
            </a:pPr>
            <a:r>
              <a:rPr lang="en-US" dirty="0"/>
              <a:t>Games (Video Game)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itchFamily="2" charset="2"/>
              <a:buChar char="Ø"/>
            </a:pPr>
            <a:r>
              <a:rPr lang="en-US" dirty="0"/>
              <a:t>Malware (WannaCry)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itchFamily="2" charset="2"/>
              <a:buChar char="Ø"/>
            </a:pPr>
            <a:r>
              <a:rPr lang="en-US" dirty="0"/>
              <a:t>Hardware (Phones, CCTV, The NES)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itchFamily="2" charset="2"/>
              <a:buChar char="Ø"/>
            </a:pPr>
            <a:r>
              <a:rPr lang="en-US" dirty="0"/>
              <a:t>Mobile Apps (Android/IOS Apps)</a:t>
            </a:r>
          </a:p>
        </p:txBody>
      </p:sp>
      <p:grpSp>
        <p:nvGrpSpPr>
          <p:cNvPr id="5721" name="Google Shape;5721;p33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2" name="Google Shape;5722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33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27" name="Google Shape;5727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1" name="Google Shape;5731;p33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2" name="Picture 4" descr="Icon request] Ghidra · Issue #1705 · PapirusDevelopmentTeam/papirus-icon-theme  · GitHub">
            <a:extLst>
              <a:ext uri="{FF2B5EF4-FFF2-40B4-BE49-F238E27FC236}">
                <a16:creationId xmlns:a16="http://schemas.microsoft.com/office/drawing/2014/main" id="{19F6F18A-4B1C-48EB-B413-EF1868FBA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6548" y="2814761"/>
            <a:ext cx="1216615" cy="121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7" name="Google Shape;5737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 In the Wild</a:t>
            </a:r>
            <a:endParaRPr dirty="0"/>
          </a:p>
        </p:txBody>
      </p:sp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7" name="Google Shape;5787;p34"/>
          <p:cNvSpPr/>
          <p:nvPr/>
        </p:nvSpPr>
        <p:spPr>
          <a:xfrm>
            <a:off x="454600" y="1320411"/>
            <a:ext cx="391800" cy="39180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88" name="Google Shape;5788;p34"/>
          <p:cNvSpPr/>
          <p:nvPr/>
        </p:nvSpPr>
        <p:spPr>
          <a:xfrm rot="10800000">
            <a:off x="3782342" y="3288324"/>
            <a:ext cx="391800" cy="39180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9" name="Google Shape;5789;p34"/>
          <p:cNvSpPr/>
          <p:nvPr/>
        </p:nvSpPr>
        <p:spPr>
          <a:xfrm rot="5400000">
            <a:off x="8658604" y="1324790"/>
            <a:ext cx="391800" cy="39180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0" name="Google Shape;5790;p34"/>
          <p:cNvSpPr/>
          <p:nvPr/>
        </p:nvSpPr>
        <p:spPr>
          <a:xfrm rot="-5400000">
            <a:off x="4969860" y="3288325"/>
            <a:ext cx="391800" cy="391800"/>
          </a:xfrm>
          <a:prstGeom prst="halfFrame">
            <a:avLst>
              <a:gd name="adj1" fmla="val 22223"/>
              <a:gd name="adj2" fmla="val 2222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4" name="Picture 2" descr="x64dbg">
            <a:extLst>
              <a:ext uri="{FF2B5EF4-FFF2-40B4-BE49-F238E27FC236}">
                <a16:creationId xmlns:a16="http://schemas.microsoft.com/office/drawing/2014/main" id="{595E7B4F-79FB-973F-4B53-ABC19E7BC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48" y="1480723"/>
            <a:ext cx="3360194" cy="200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verse Engineering JS by Example | F5">
            <a:extLst>
              <a:ext uri="{FF2B5EF4-FFF2-40B4-BE49-F238E27FC236}">
                <a16:creationId xmlns:a16="http://schemas.microsoft.com/office/drawing/2014/main" id="{72C12099-ABE8-7123-A137-8129A7856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306" y="1516342"/>
            <a:ext cx="3721198" cy="1967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57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57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F5A28C-2531-12DC-D19C-A4014EC7E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 Time: 0x1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769699-DF28-F834-7FFF-C1677D1F65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38"/>
          <a:stretch/>
        </p:blipFill>
        <p:spPr>
          <a:xfrm flipH="1">
            <a:off x="5876974" y="1511334"/>
            <a:ext cx="3262431" cy="363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57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9" name="Google Shape;5889;p36"/>
          <p:cNvSpPr txBox="1">
            <a:spLocks noGrp="1"/>
          </p:cNvSpPr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Compiled vs. Interpreted</a:t>
            </a:r>
            <a:endParaRPr dirty="0"/>
          </a:p>
        </p:txBody>
      </p:sp>
      <p:sp>
        <p:nvSpPr>
          <p:cNvPr id="5890" name="Google Shape;5890;p36"/>
          <p:cNvSpPr txBox="1">
            <a:spLocks noGrp="1"/>
          </p:cNvSpPr>
          <p:nvPr>
            <p:ph type="body" idx="1"/>
          </p:nvPr>
        </p:nvSpPr>
        <p:spPr>
          <a:xfrm>
            <a:off x="4597054" y="1836997"/>
            <a:ext cx="1684277" cy="25505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Compiled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itchFamily="2" charset="2"/>
              <a:buChar char="Ø"/>
            </a:pPr>
            <a:r>
              <a:rPr lang="en" dirty="0"/>
              <a:t>Converts Source code into machine code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Wingdings" pitchFamily="2" charset="2"/>
              <a:buChar char="Ø"/>
            </a:pPr>
            <a:r>
              <a:rPr lang="en" dirty="0"/>
              <a:t>Distributed via executables</a:t>
            </a:r>
            <a:endParaRPr dirty="0"/>
          </a:p>
        </p:txBody>
      </p:sp>
      <p:grpSp>
        <p:nvGrpSpPr>
          <p:cNvPr id="5891" name="Google Shape;5891;p36"/>
          <p:cNvGrpSpPr/>
          <p:nvPr/>
        </p:nvGrpSpPr>
        <p:grpSpPr>
          <a:xfrm rot="-5400000">
            <a:off x="5160196" y="1241756"/>
            <a:ext cx="242781" cy="161857"/>
            <a:chOff x="2500050" y="3730175"/>
            <a:chExt cx="2619000" cy="1746025"/>
          </a:xfrm>
        </p:grpSpPr>
        <p:sp>
          <p:nvSpPr>
            <p:cNvPr id="5892" name="Google Shape;5892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6" name="Google Shape;5896;p36"/>
          <p:cNvGrpSpPr/>
          <p:nvPr/>
        </p:nvGrpSpPr>
        <p:grpSpPr>
          <a:xfrm rot="5400000">
            <a:off x="7652621" y="1239169"/>
            <a:ext cx="242781" cy="161857"/>
            <a:chOff x="2500050" y="3730175"/>
            <a:chExt cx="2619000" cy="1746025"/>
          </a:xfrm>
        </p:grpSpPr>
        <p:sp>
          <p:nvSpPr>
            <p:cNvPr id="5897" name="Google Shape;5897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8" name="Picture 2" descr="Difference Between C and Python">
            <a:extLst>
              <a:ext uri="{FF2B5EF4-FFF2-40B4-BE49-F238E27FC236}">
                <a16:creationId xmlns:a16="http://schemas.microsoft.com/office/drawing/2014/main" id="{54556526-5906-408A-85C6-0822CDEA6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2149"/>
            <a:ext cx="4360631" cy="2426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890;p36">
            <a:extLst>
              <a:ext uri="{FF2B5EF4-FFF2-40B4-BE49-F238E27FC236}">
                <a16:creationId xmlns:a16="http://schemas.microsoft.com/office/drawing/2014/main" id="{6A38E6EB-D70F-5E8F-4E7D-C5C4E7A0BBF6}"/>
              </a:ext>
            </a:extLst>
          </p:cNvPr>
          <p:cNvSpPr txBox="1">
            <a:spLocks/>
          </p:cNvSpPr>
          <p:nvPr/>
        </p:nvSpPr>
        <p:spPr>
          <a:xfrm>
            <a:off x="6601229" y="1836997"/>
            <a:ext cx="1684277" cy="2550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en-US" dirty="0"/>
              <a:t>Interpreted </a:t>
            </a:r>
          </a:p>
          <a:p>
            <a:pPr marL="285750" indent="-285750" algn="l">
              <a:spcAft>
                <a:spcPts val="1600"/>
              </a:spcAft>
              <a:buFont typeface="Wingdings" pitchFamily="2" charset="2"/>
              <a:buChar char="Ø"/>
            </a:pPr>
            <a:r>
              <a:rPr lang="en-US" dirty="0"/>
              <a:t>Turned into an intermediate code (byte code)</a:t>
            </a:r>
          </a:p>
          <a:p>
            <a:pPr marL="285750" indent="-285750" algn="l">
              <a:spcAft>
                <a:spcPts val="1600"/>
              </a:spcAft>
              <a:buFont typeface="Wingdings" pitchFamily="2" charset="2"/>
              <a:buChar char="Ø"/>
            </a:pPr>
            <a:r>
              <a:rPr lang="en-US" dirty="0"/>
              <a:t>Distributed via source code (Usually)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8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8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8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8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209211-81CE-FD6B-004C-6A36EA7B8344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Object Code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AC51A65-B1D3-8195-998A-5A1AFC6CC5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5466" y="1817125"/>
            <a:ext cx="5637900" cy="792600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en-US" dirty="0"/>
              <a:t>Not human-readable </a:t>
            </a:r>
          </a:p>
          <a:p>
            <a:pPr algn="l">
              <a:buFontTx/>
              <a:buChar char="-"/>
            </a:pPr>
            <a:r>
              <a:rPr lang="en-US" dirty="0"/>
              <a:t>Raw hex files linked together to make an executable</a:t>
            </a:r>
          </a:p>
          <a:p>
            <a:pPr algn="l">
              <a:buFontTx/>
              <a:buChar char="-"/>
            </a:pPr>
            <a:r>
              <a:rPr lang="en-US" dirty="0"/>
              <a:t>Contains the operation code (Op codes) needed for the hardware to understand the code</a:t>
            </a:r>
          </a:p>
          <a:p>
            <a:pPr algn="l">
              <a:buFontTx/>
              <a:buChar char="-"/>
            </a:pPr>
            <a:r>
              <a:rPr lang="en-US" dirty="0"/>
              <a:t>The type of code we get in an executable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5836ADE-669F-B851-E85F-12535E79D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436" y="2479850"/>
            <a:ext cx="2316150" cy="1425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963528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1776</TotalTime>
  <Words>575</Words>
  <Application>Microsoft Macintosh PowerPoint</Application>
  <PresentationFormat>On-screen Show (16:9)</PresentationFormat>
  <Paragraphs>151</Paragraphs>
  <Slides>25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Advent Pro</vt:lpstr>
      <vt:lpstr>Orbitron</vt:lpstr>
      <vt:lpstr>Advent Pro Medium</vt:lpstr>
      <vt:lpstr>Lato Black</vt:lpstr>
      <vt:lpstr>Wingdings</vt:lpstr>
      <vt:lpstr>Orbitron ExtraBold</vt:lpstr>
      <vt:lpstr>Arial</vt:lpstr>
      <vt:lpstr>Lato</vt:lpstr>
      <vt:lpstr>Retro Video Games Newsletter XL by Slidesgo</vt:lpstr>
      <vt:lpstr>Hacking The NES: Security of Embedded Systems</vt:lpstr>
      <vt:lpstr>ABOUT ME</vt:lpstr>
      <vt:lpstr>TABLE OF CONTENTS</vt:lpstr>
      <vt:lpstr>01</vt:lpstr>
      <vt:lpstr>Reverse Engineering</vt:lpstr>
      <vt:lpstr>RE In the Wild</vt:lpstr>
      <vt:lpstr>Story Time: 0x1</vt:lpstr>
      <vt:lpstr>Compiled vs. Interpreted</vt:lpstr>
      <vt:lpstr>Object Code</vt:lpstr>
      <vt:lpstr>Assembly</vt:lpstr>
      <vt:lpstr>02</vt:lpstr>
      <vt:lpstr>Embedded Software</vt:lpstr>
      <vt:lpstr>Embedded File Format</vt:lpstr>
      <vt:lpstr>MEMORY MAP</vt:lpstr>
      <vt:lpstr>03</vt:lpstr>
      <vt:lpstr>NES</vt:lpstr>
      <vt:lpstr>LESSON</vt:lpstr>
      <vt:lpstr>04</vt:lpstr>
      <vt:lpstr>REAL-LIFE HARDWARE</vt:lpstr>
      <vt:lpstr>WHY THE 6502</vt:lpstr>
      <vt:lpstr>MUST KNOWS</vt:lpstr>
      <vt:lpstr>05</vt:lpstr>
      <vt:lpstr>REVIEW</vt:lpstr>
      <vt:lpstr>YOUR TURN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Hacking The NES</dc:title>
  <cp:lastModifiedBy>Janis, Nicolas</cp:lastModifiedBy>
  <cp:revision>9</cp:revision>
  <dcterms:modified xsi:type="dcterms:W3CDTF">2024-04-20T19:44:00Z</dcterms:modified>
</cp:coreProperties>
</file>